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9"/>
  </p:normalViewPr>
  <p:slideViewPr>
    <p:cSldViewPr snapToGrid="0" snapToObjects="1">
      <p:cViewPr>
        <p:scale>
          <a:sx n="89" d="100"/>
          <a:sy n="89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1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4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55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29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47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81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72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98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5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83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67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4880-3205-A440-AC14-CF92EA59FAD3}" type="datetimeFigureOut">
              <a:rPr lang="tr-TR" smtClean="0"/>
              <a:t>16.01.2017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E645-C993-B349-8AD2-348D398E4C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56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379537"/>
            <a:ext cx="4498975" cy="48244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1724025" y="1739900"/>
            <a:ext cx="1008063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284287" y="154305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tr-TR" altLang="en-US" sz="1800" b="0" dirty="0">
                <a:latin typeface="Arial" charset="0"/>
              </a:rPr>
              <a:t>      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947988" y="1235075"/>
            <a:ext cx="0" cy="647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92313" y="966787"/>
            <a:ext cx="184731" cy="36933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tr-TR" altLang="en-US" sz="1800" b="0" dirty="0">
              <a:latin typeface="Arial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740150" y="1235075"/>
            <a:ext cx="1368425" cy="10795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87938" y="1038225"/>
            <a:ext cx="184731" cy="36933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tr-TR" altLang="en-US" sz="1800" b="0" dirty="0">
              <a:latin typeface="Arial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4387850" y="2171700"/>
            <a:ext cx="576263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943475" y="1974850"/>
            <a:ext cx="184731" cy="36933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tr-TR" altLang="en-US" sz="1800" b="0" dirty="0">
              <a:latin typeface="Arial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675188" y="2890837"/>
            <a:ext cx="8651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448300" y="2695575"/>
            <a:ext cx="184731" cy="36933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tr-TR" altLang="en-US" sz="1800" b="0" dirty="0">
              <a:latin typeface="Arial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1147763" y="2963862"/>
            <a:ext cx="1439862" cy="2873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-1284287" y="3198812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tr-TR" altLang="en-US" sz="1800" b="0" dirty="0">
                <a:latin typeface="Arial" charset="0"/>
              </a:rPr>
              <a:t> 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1508125" y="2459037"/>
            <a:ext cx="647700" cy="73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-1033462" y="2263775"/>
            <a:ext cx="761747" cy="36933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tr-TR" altLang="en-US" sz="1800" b="0" dirty="0">
                <a:latin typeface="Arial" charset="0"/>
              </a:rPr>
              <a:t>         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516188" y="3756025"/>
            <a:ext cx="431800" cy="1584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1003300" y="4403725"/>
            <a:ext cx="1008063" cy="1152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1219200" y="4043362"/>
            <a:ext cx="792163" cy="71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-1104900" y="3990975"/>
            <a:ext cx="633507" cy="36933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tr-TR" altLang="en-US" sz="1800" b="0" dirty="0">
                <a:latin typeface="Arial" charset="0"/>
              </a:rPr>
              <a:t>       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874963" y="4043362"/>
            <a:ext cx="2592387" cy="647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2874963" y="4332287"/>
            <a:ext cx="2520950" cy="358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48300" y="4422775"/>
            <a:ext cx="184731" cy="36933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tr-TR" altLang="en-US" sz="1800" b="0" dirty="0">
              <a:latin typeface="Arial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1041400"/>
            <a:ext cx="23876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8108949" y="5756275"/>
            <a:ext cx="2031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tr-TR" altLang="en-US" sz="2000" b="0" dirty="0"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 flipH="1">
            <a:off x="9161462" y="4822825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8047037" y="5033963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H="1">
            <a:off x="10202862" y="3706813"/>
            <a:ext cx="2809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7707312" y="3508375"/>
            <a:ext cx="339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" name="Metin kutusu 38"/>
          <p:cNvSpPr txBox="1"/>
          <p:nvPr/>
        </p:nvSpPr>
        <p:spPr>
          <a:xfrm>
            <a:off x="13620168" y="292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3771900" y="314325"/>
            <a:ext cx="669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 ŞUBAT 2017 TIP FAKÜLTESİ 1. SINIF ANATOMİ LABORATUVARI ÖDEVİ</a:t>
            </a:r>
          </a:p>
          <a:p>
            <a:endParaRPr lang="tr-TR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555506" y="672068"/>
            <a:ext cx="624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AD/SOYAD:                                                                            MASA NO:</a:t>
            </a:r>
            <a:endParaRPr lang="tr-TR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1385888" y="6329363"/>
            <a:ext cx="29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1) İŞARETLİ YAPILARI YAZINIZ.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08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5194" y="1492250"/>
            <a:ext cx="2031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tr-TR" altLang="en-US" sz="2000" b="0" dirty="0"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5586413" y="-1343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749300"/>
            <a:ext cx="5832475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5138738" y="3186113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 flipH="1">
            <a:off x="962025" y="2609850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 flipH="1" flipV="1">
            <a:off x="674688" y="1528763"/>
            <a:ext cx="1584325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H="1">
            <a:off x="1106488" y="3113088"/>
            <a:ext cx="936625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-587375" y="3846513"/>
            <a:ext cx="5373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tr-TR" altLang="en-US" sz="2000" b="0" dirty="0"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V="1">
            <a:off x="3267075" y="1817688"/>
            <a:ext cx="2592388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4635500" y="2609850"/>
            <a:ext cx="10795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 flipH="1">
            <a:off x="890588" y="4049713"/>
            <a:ext cx="1584325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-965200" y="4999038"/>
            <a:ext cx="819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tr-TR" altLang="en-US" sz="2000" b="0" dirty="0">
                <a:latin typeface="Arial" charset="0"/>
                <a:ea typeface="Arial" charset="0"/>
                <a:cs typeface="Arial" charset="0"/>
              </a:rPr>
              <a:t>         </a:t>
            </a: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>
            <a:off x="1106488" y="4049713"/>
            <a:ext cx="2447925" cy="1728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>
            <a:off x="3338513" y="4410075"/>
            <a:ext cx="792162" cy="165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>
            <a:off x="4994275" y="4410075"/>
            <a:ext cx="1296988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 flipV="1">
            <a:off x="3770313" y="1127125"/>
            <a:ext cx="1441450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 flipH="1" flipV="1">
            <a:off x="1214438" y="927100"/>
            <a:ext cx="1763712" cy="2043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>
            <a:off x="4275138" y="4770438"/>
            <a:ext cx="936625" cy="1004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t="18707" r="37120" b="22440"/>
          <a:stretch>
            <a:fillRect/>
          </a:stretch>
        </p:blipFill>
        <p:spPr bwMode="auto">
          <a:xfrm>
            <a:off x="7085013" y="1739900"/>
            <a:ext cx="514985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" name="Line 5"/>
          <p:cNvSpPr>
            <a:spLocks noChangeShapeType="1"/>
          </p:cNvSpPr>
          <p:nvPr/>
        </p:nvSpPr>
        <p:spPr bwMode="auto">
          <a:xfrm>
            <a:off x="6032501" y="4178300"/>
            <a:ext cx="3521075" cy="915987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3525838" y="2794000"/>
            <a:ext cx="255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25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tr-TR" altLang="en-US" sz="2000" dirty="0" smtClean="0">
                <a:latin typeface="Arial" charset="0"/>
                <a:ea typeface="Arial" charset="0"/>
                <a:cs typeface="Arial" charset="0"/>
              </a:rPr>
              <a:t>:</a:t>
            </a:r>
            <a:endParaRPr lang="tr-TR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6176963" y="3516312"/>
            <a:ext cx="4371975" cy="53975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V="1">
            <a:off x="6616701" y="5602287"/>
            <a:ext cx="2936875" cy="935038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>
            <a:off x="7085013" y="5216525"/>
            <a:ext cx="1033463" cy="231775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0" name="Line 10"/>
          <p:cNvSpPr>
            <a:spLocks noChangeShapeType="1"/>
          </p:cNvSpPr>
          <p:nvPr/>
        </p:nvSpPr>
        <p:spPr bwMode="auto">
          <a:xfrm>
            <a:off x="6291263" y="1966912"/>
            <a:ext cx="3741738" cy="1227138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1" name="Metin kutusu 90"/>
          <p:cNvSpPr txBox="1"/>
          <p:nvPr/>
        </p:nvSpPr>
        <p:spPr>
          <a:xfrm>
            <a:off x="2414588" y="185738"/>
            <a:ext cx="390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2) İŞARETLİ EKLEM VE YAPILARI YAZINIZ.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4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7085" r="70352" b="54042"/>
          <a:stretch>
            <a:fillRect/>
          </a:stretch>
        </p:blipFill>
        <p:spPr bwMode="auto">
          <a:xfrm>
            <a:off x="201613" y="450851"/>
            <a:ext cx="4760912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668713" y="2605088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3775" y="2806701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06438" y="1458913"/>
            <a:ext cx="1290637" cy="13573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3276600" y="1243013"/>
            <a:ext cx="1030288" cy="1211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1616075" y="2454276"/>
            <a:ext cx="746125" cy="841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879725" y="3402013"/>
            <a:ext cx="1427163" cy="4333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7484" r="71123" b="56384"/>
          <a:stretch>
            <a:fillRect/>
          </a:stretch>
        </p:blipFill>
        <p:spPr bwMode="auto">
          <a:xfrm>
            <a:off x="5761038" y="614362"/>
            <a:ext cx="5184775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9505951" y="1870075"/>
            <a:ext cx="1223962" cy="1512887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8758238" y="2554287"/>
            <a:ext cx="1404938" cy="1071563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7993063" y="3022600"/>
            <a:ext cx="1584325" cy="576262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9180513" y="3598862"/>
            <a:ext cx="1765300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8361363" y="3697287"/>
            <a:ext cx="2019300" cy="1920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9853613" y="3308350"/>
            <a:ext cx="527050" cy="581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H="1">
            <a:off x="6624638" y="3697287"/>
            <a:ext cx="763588" cy="7651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7005638" y="3794125"/>
            <a:ext cx="915988" cy="285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1571625" y="6000750"/>
            <a:ext cx="349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3) İŞARETLİ LİGAMENTLERİ YAZINIZ.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4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Pelvis çapları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0"/>
            <a:ext cx="5872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Düz Bağlayıcı"/>
          <p:cNvCxnSpPr>
            <a:cxnSpLocks noChangeShapeType="1"/>
          </p:cNvCxnSpPr>
          <p:nvPr/>
        </p:nvCxnSpPr>
        <p:spPr bwMode="auto">
          <a:xfrm rot="10800000" flipV="1">
            <a:off x="1474788" y="1857375"/>
            <a:ext cx="2857500" cy="2571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7 Düz Bağlayıcı"/>
          <p:cNvCxnSpPr>
            <a:cxnSpLocks noChangeShapeType="1"/>
          </p:cNvCxnSpPr>
          <p:nvPr/>
        </p:nvCxnSpPr>
        <p:spPr bwMode="auto">
          <a:xfrm rot="5400000">
            <a:off x="1302544" y="2769394"/>
            <a:ext cx="3929063" cy="2105025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9 Düz Bağlayıcı"/>
          <p:cNvCxnSpPr>
            <a:cxnSpLocks noChangeShapeType="1"/>
          </p:cNvCxnSpPr>
          <p:nvPr/>
        </p:nvCxnSpPr>
        <p:spPr bwMode="auto">
          <a:xfrm rot="5400000">
            <a:off x="1714500" y="2000251"/>
            <a:ext cx="2786063" cy="25003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16 Düz Ok Bağlayıcısı"/>
          <p:cNvCxnSpPr>
            <a:cxnSpLocks noChangeShapeType="1"/>
          </p:cNvCxnSpPr>
          <p:nvPr/>
        </p:nvCxnSpPr>
        <p:spPr bwMode="auto">
          <a:xfrm flipV="1">
            <a:off x="1244019" y="4743450"/>
            <a:ext cx="511175" cy="1285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18 Düz Ok Bağlayıcısı"/>
          <p:cNvCxnSpPr>
            <a:cxnSpLocks noChangeShapeType="1"/>
          </p:cNvCxnSpPr>
          <p:nvPr/>
        </p:nvCxnSpPr>
        <p:spPr bwMode="auto">
          <a:xfrm flipV="1">
            <a:off x="1134057" y="5357814"/>
            <a:ext cx="1223381" cy="871566"/>
          </a:xfrm>
          <a:prstGeom prst="straightConnector1">
            <a:avLst/>
          </a:prstGeom>
          <a:noFill/>
          <a:ln w="38100">
            <a:solidFill>
              <a:srgbClr val="9BBB59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Metin kutusu 18"/>
          <p:cNvSpPr txBox="1"/>
          <p:nvPr/>
        </p:nvSpPr>
        <p:spPr>
          <a:xfrm>
            <a:off x="7600950" y="542925"/>
            <a:ext cx="469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4) İŞARETLİ ÇAPLARIN ADLARINI YAZINIZ.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24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14865" r="57129" b="48112"/>
          <a:stretch>
            <a:fillRect/>
          </a:stretch>
        </p:blipFill>
        <p:spPr bwMode="auto">
          <a:xfrm>
            <a:off x="1571626" y="900112"/>
            <a:ext cx="3357562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9723" r="55208" b="40863"/>
          <a:stretch>
            <a:fillRect/>
          </a:stretch>
        </p:blipFill>
        <p:spPr bwMode="auto">
          <a:xfrm>
            <a:off x="7215188" y="614362"/>
            <a:ext cx="3033713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1528763" y="314325"/>
            <a:ext cx="508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5) ŞEKİLDEKİ EKLEMİ VE LİGAMENTLERİ GÖSTERİNİZ.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18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3" y="371475"/>
            <a:ext cx="5316371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74" y="226625"/>
            <a:ext cx="5791108" cy="36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3293" y="1514643"/>
            <a:ext cx="2590800" cy="73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3714169" y="183762"/>
            <a:ext cx="442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6) LİGAMENTLERİ İŞARETLEYİP ADLANDIRINIZ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96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986087" y="328613"/>
            <a:ext cx="42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7) İŞARETLİ LİGAMENTLERİ ADLANDIRINIZ.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443038"/>
            <a:ext cx="5753100" cy="445770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6972300" y="1443038"/>
            <a:ext cx="914400" cy="27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7672387" y="1843088"/>
            <a:ext cx="9144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078452" y="5586412"/>
            <a:ext cx="1700213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5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3317"/>
            <a:ext cx="5653088" cy="6393567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1157288" y="657225"/>
            <a:ext cx="412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8) ŞEKİL ÜZERİNDEKİ AÇIKLIKLARI VE GEÇEN YAPILARI YAZINIZ.</a:t>
            </a:r>
            <a:endParaRPr lang="tr-TR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1157288" y="1537465"/>
            <a:ext cx="3033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9) FOSSA PTERGYOPALATİNAYI ÇİZİP , YAPIYA AÇILAN  AÇIKLIKLARI VE İÇERİKLERİNİ ÇİZİNİZ.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0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92</Words>
  <Application>Microsoft Macintosh PowerPoint</Application>
  <PresentationFormat>Geniş Ekran</PresentationFormat>
  <Paragraphs>20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sultan güner</dc:creator>
  <cp:lastModifiedBy>sultan güner</cp:lastModifiedBy>
  <cp:revision>26</cp:revision>
  <dcterms:created xsi:type="dcterms:W3CDTF">2017-01-16T10:15:04Z</dcterms:created>
  <dcterms:modified xsi:type="dcterms:W3CDTF">2017-01-16T12:05:27Z</dcterms:modified>
</cp:coreProperties>
</file>