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2" r:id="rId10"/>
    <p:sldId id="264" r:id="rId11"/>
    <p:sldId id="265" r:id="rId12"/>
    <p:sldId id="303" r:id="rId13"/>
    <p:sldId id="266" r:id="rId14"/>
    <p:sldId id="267" r:id="rId15"/>
    <p:sldId id="269" r:id="rId16"/>
    <p:sldId id="268" r:id="rId17"/>
    <p:sldId id="270" r:id="rId18"/>
    <p:sldId id="312" r:id="rId19"/>
    <p:sldId id="271" r:id="rId20"/>
    <p:sldId id="272" r:id="rId21"/>
    <p:sldId id="273" r:id="rId22"/>
    <p:sldId id="274" r:id="rId23"/>
    <p:sldId id="296" r:id="rId24"/>
    <p:sldId id="298" r:id="rId25"/>
    <p:sldId id="305" r:id="rId26"/>
    <p:sldId id="306" r:id="rId27"/>
    <p:sldId id="307" r:id="rId28"/>
    <p:sldId id="299" r:id="rId29"/>
    <p:sldId id="304" r:id="rId30"/>
    <p:sldId id="281" r:id="rId31"/>
    <p:sldId id="280" r:id="rId32"/>
    <p:sldId id="289" r:id="rId33"/>
    <p:sldId id="286" r:id="rId34"/>
    <p:sldId id="287" r:id="rId35"/>
    <p:sldId id="288" r:id="rId36"/>
    <p:sldId id="290" r:id="rId37"/>
    <p:sldId id="285" r:id="rId38"/>
    <p:sldId id="291" r:id="rId39"/>
    <p:sldId id="292" r:id="rId40"/>
    <p:sldId id="294" r:id="rId41"/>
    <p:sldId id="295" r:id="rId42"/>
    <p:sldId id="293" r:id="rId43"/>
    <p:sldId id="275" r:id="rId44"/>
    <p:sldId id="276" r:id="rId45"/>
    <p:sldId id="282" r:id="rId46"/>
    <p:sldId id="277" r:id="rId47"/>
    <p:sldId id="283" r:id="rId48"/>
    <p:sldId id="284" r:id="rId49"/>
    <p:sldId id="300" r:id="rId50"/>
    <p:sldId id="278" r:id="rId51"/>
    <p:sldId id="279" r:id="rId52"/>
    <p:sldId id="301" r:id="rId53"/>
    <p:sldId id="311" r:id="rId54"/>
    <p:sldId id="313" r:id="rId5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1209B-6E2E-49A0-8D07-9C72914FF870}" v="30" dt="2023-08-23T16:22:22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k Pekpinarli" userId="4b6ca4fc3c2365e0" providerId="LiveId" clId="{E961209B-6E2E-49A0-8D07-9C72914FF870}"/>
    <pc:docChg chg="undo custSel addSld delSld modSld sldOrd">
      <pc:chgData name="Berk Pekpinarli" userId="4b6ca4fc3c2365e0" providerId="LiveId" clId="{E961209B-6E2E-49A0-8D07-9C72914FF870}" dt="2023-08-24T19:26:21.542" v="21227" actId="20577"/>
      <pc:docMkLst>
        <pc:docMk/>
      </pc:docMkLst>
      <pc:sldChg chg="modSp mod">
        <pc:chgData name="Berk Pekpinarli" userId="4b6ca4fc3c2365e0" providerId="LiveId" clId="{E961209B-6E2E-49A0-8D07-9C72914FF870}" dt="2023-08-20T17:48:10.254" v="0" actId="20577"/>
        <pc:sldMkLst>
          <pc:docMk/>
          <pc:sldMk cId="1219160067" sldId="258"/>
        </pc:sldMkLst>
        <pc:spChg chg="mod">
          <ac:chgData name="Berk Pekpinarli" userId="4b6ca4fc3c2365e0" providerId="LiveId" clId="{E961209B-6E2E-49A0-8D07-9C72914FF870}" dt="2023-08-20T17:48:10.254" v="0" actId="20577"/>
          <ac:spMkLst>
            <pc:docMk/>
            <pc:sldMk cId="1219160067" sldId="258"/>
            <ac:spMk id="6" creationId="{22B2D8BA-367E-575B-B77D-674731D3292F}"/>
          </ac:spMkLst>
        </pc:spChg>
      </pc:sldChg>
      <pc:sldChg chg="modSp mod">
        <pc:chgData name="Berk Pekpinarli" userId="4b6ca4fc3c2365e0" providerId="LiveId" clId="{E961209B-6E2E-49A0-8D07-9C72914FF870}" dt="2023-08-20T17:51:08.888" v="3" actId="20577"/>
        <pc:sldMkLst>
          <pc:docMk/>
          <pc:sldMk cId="1689585652" sldId="260"/>
        </pc:sldMkLst>
        <pc:spChg chg="mod">
          <ac:chgData name="Berk Pekpinarli" userId="4b6ca4fc3c2365e0" providerId="LiveId" clId="{E961209B-6E2E-49A0-8D07-9C72914FF870}" dt="2023-08-20T17:51:08.888" v="3" actId="20577"/>
          <ac:spMkLst>
            <pc:docMk/>
            <pc:sldMk cId="1689585652" sldId="260"/>
            <ac:spMk id="3" creationId="{ABAB5409-7FD6-EE7E-E7C6-CD4B49B11AC9}"/>
          </ac:spMkLst>
        </pc:spChg>
      </pc:sldChg>
      <pc:sldChg chg="modSp mod">
        <pc:chgData name="Berk Pekpinarli" userId="4b6ca4fc3c2365e0" providerId="LiveId" clId="{E961209B-6E2E-49A0-8D07-9C72914FF870}" dt="2023-08-20T17:51:58.434" v="4" actId="14100"/>
        <pc:sldMkLst>
          <pc:docMk/>
          <pc:sldMk cId="1755998446" sldId="261"/>
        </pc:sldMkLst>
        <pc:spChg chg="mod">
          <ac:chgData name="Berk Pekpinarli" userId="4b6ca4fc3c2365e0" providerId="LiveId" clId="{E961209B-6E2E-49A0-8D07-9C72914FF870}" dt="2023-08-20T17:51:58.434" v="4" actId="14100"/>
          <ac:spMkLst>
            <pc:docMk/>
            <pc:sldMk cId="1755998446" sldId="261"/>
            <ac:spMk id="3" creationId="{10B76781-EE2C-FEA2-8EFE-E0341F2ACA21}"/>
          </ac:spMkLst>
        </pc:spChg>
      </pc:sldChg>
      <pc:sldChg chg="addSp modSp mod setBg">
        <pc:chgData name="Berk Pekpinarli" userId="4b6ca4fc3c2365e0" providerId="LiveId" clId="{E961209B-6E2E-49A0-8D07-9C72914FF870}" dt="2023-08-20T18:16:03.548" v="1033" actId="207"/>
        <pc:sldMkLst>
          <pc:docMk/>
          <pc:sldMk cId="235219287" sldId="266"/>
        </pc:sldMkLst>
        <pc:spChg chg="mod">
          <ac:chgData name="Berk Pekpinarli" userId="4b6ca4fc3c2365e0" providerId="LiveId" clId="{E961209B-6E2E-49A0-8D07-9C72914FF870}" dt="2023-08-20T18:16:03.548" v="1033" actId="207"/>
          <ac:spMkLst>
            <pc:docMk/>
            <pc:sldMk cId="235219287" sldId="266"/>
            <ac:spMk id="2" creationId="{0D0F7548-F533-8828-D145-FE1380ACD05B}"/>
          </ac:spMkLst>
        </pc:spChg>
        <pc:spChg chg="mod">
          <ac:chgData name="Berk Pekpinarli" userId="4b6ca4fc3c2365e0" providerId="LiveId" clId="{E961209B-6E2E-49A0-8D07-9C72914FF870}" dt="2023-08-20T18:15:36.887" v="1006" actId="26606"/>
          <ac:spMkLst>
            <pc:docMk/>
            <pc:sldMk cId="235219287" sldId="266"/>
            <ac:spMk id="3" creationId="{BA2697A1-7909-15B0-7285-3381D5F56184}"/>
          </ac:spMkLst>
        </pc:spChg>
        <pc:spChg chg="add">
          <ac:chgData name="Berk Pekpinarli" userId="4b6ca4fc3c2365e0" providerId="LiveId" clId="{E961209B-6E2E-49A0-8D07-9C72914FF870}" dt="2023-08-20T18:15:36.887" v="1006" actId="26606"/>
          <ac:spMkLst>
            <pc:docMk/>
            <pc:sldMk cId="235219287" sldId="266"/>
            <ac:spMk id="8" creationId="{1BB867FF-FC45-48F7-8104-F89BE54909F1}"/>
          </ac:spMkLst>
        </pc:spChg>
        <pc:spChg chg="add">
          <ac:chgData name="Berk Pekpinarli" userId="4b6ca4fc3c2365e0" providerId="LiveId" clId="{E961209B-6E2E-49A0-8D07-9C72914FF870}" dt="2023-08-20T18:15:36.887" v="1006" actId="26606"/>
          <ac:spMkLst>
            <pc:docMk/>
            <pc:sldMk cId="235219287" sldId="266"/>
            <ac:spMk id="10" creationId="{8BB56887-D0D5-4F0C-9E19-7247EB83C8B7}"/>
          </ac:spMkLst>
        </pc:spChg>
        <pc:spChg chg="add">
          <ac:chgData name="Berk Pekpinarli" userId="4b6ca4fc3c2365e0" providerId="LiveId" clId="{E961209B-6E2E-49A0-8D07-9C72914FF870}" dt="2023-08-20T18:15:36.887" v="1006" actId="26606"/>
          <ac:spMkLst>
            <pc:docMk/>
            <pc:sldMk cId="235219287" sldId="266"/>
            <ac:spMk id="12" creationId="{081E4A58-353D-44AE-B2FC-2A74E2E400F7}"/>
          </ac:spMkLst>
        </pc:spChg>
      </pc:sldChg>
      <pc:sldChg chg="addSp delSp modSp mod setBg">
        <pc:chgData name="Berk Pekpinarli" userId="4b6ca4fc3c2365e0" providerId="LiveId" clId="{E961209B-6E2E-49A0-8D07-9C72914FF870}" dt="2023-08-20T18:37:22.397" v="2299" actId="255"/>
        <pc:sldMkLst>
          <pc:docMk/>
          <pc:sldMk cId="398531787" sldId="267"/>
        </pc:sldMkLst>
        <pc:spChg chg="mod">
          <ac:chgData name="Berk Pekpinarli" userId="4b6ca4fc3c2365e0" providerId="LiveId" clId="{E961209B-6E2E-49A0-8D07-9C72914FF870}" dt="2023-08-20T18:37:22.397" v="2299" actId="255"/>
          <ac:spMkLst>
            <pc:docMk/>
            <pc:sldMk cId="398531787" sldId="267"/>
            <ac:spMk id="2" creationId="{33E0165B-175C-CD1C-2EBA-1EC8EB89F689}"/>
          </ac:spMkLst>
        </pc:spChg>
        <pc:spChg chg="mod">
          <ac:chgData name="Berk Pekpinarli" userId="4b6ca4fc3c2365e0" providerId="LiveId" clId="{E961209B-6E2E-49A0-8D07-9C72914FF870}" dt="2023-08-20T18:37:15.007" v="2297" actId="26606"/>
          <ac:spMkLst>
            <pc:docMk/>
            <pc:sldMk cId="398531787" sldId="267"/>
            <ac:spMk id="3" creationId="{FE7802D2-6BC8-AC5D-3514-D026FFEF0249}"/>
          </ac:spMkLst>
        </pc:spChg>
        <pc:spChg chg="add del">
          <ac:chgData name="Berk Pekpinarli" userId="4b6ca4fc3c2365e0" providerId="LiveId" clId="{E961209B-6E2E-49A0-8D07-9C72914FF870}" dt="2023-08-20T18:22:52.147" v="1073"/>
          <ac:spMkLst>
            <pc:docMk/>
            <pc:sldMk cId="398531787" sldId="267"/>
            <ac:spMk id="4" creationId="{307FDEF2-A022-0F5F-066C-7E4AC49E023D}"/>
          </ac:spMkLst>
        </pc:spChg>
        <pc:spChg chg="add del mod">
          <ac:chgData name="Berk Pekpinarli" userId="4b6ca4fc3c2365e0" providerId="LiveId" clId="{E961209B-6E2E-49A0-8D07-9C72914FF870}" dt="2023-08-20T18:22:59.842" v="1077"/>
          <ac:spMkLst>
            <pc:docMk/>
            <pc:sldMk cId="398531787" sldId="267"/>
            <ac:spMk id="5" creationId="{B2B1FBCC-F578-FF14-D2B5-BD33C39C232D}"/>
          </ac:spMkLst>
        </pc:spChg>
        <pc:spChg chg="add del mod">
          <ac:chgData name="Berk Pekpinarli" userId="4b6ca4fc3c2365e0" providerId="LiveId" clId="{E961209B-6E2E-49A0-8D07-9C72914FF870}" dt="2023-08-20T18:24:49.885" v="1349" actId="478"/>
          <ac:spMkLst>
            <pc:docMk/>
            <pc:sldMk cId="398531787" sldId="267"/>
            <ac:spMk id="6" creationId="{33F3C5CC-2C1C-EFFA-0ADE-9B4EBC8CBD7A}"/>
          </ac:spMkLst>
        </pc:spChg>
        <pc:spChg chg="add">
          <ac:chgData name="Berk Pekpinarli" userId="4b6ca4fc3c2365e0" providerId="LiveId" clId="{E961209B-6E2E-49A0-8D07-9C72914FF870}" dt="2023-08-20T18:37:15.007" v="2297" actId="26606"/>
          <ac:spMkLst>
            <pc:docMk/>
            <pc:sldMk cId="398531787" sldId="267"/>
            <ac:spMk id="7" creationId="{1BB867FF-FC45-48F7-8104-F89BE54909F1}"/>
          </ac:spMkLst>
        </pc:spChg>
        <pc:spChg chg="add del mod">
          <ac:chgData name="Berk Pekpinarli" userId="4b6ca4fc3c2365e0" providerId="LiveId" clId="{E961209B-6E2E-49A0-8D07-9C72914FF870}" dt="2023-08-20T18:28:44.243" v="1517" actId="478"/>
          <ac:spMkLst>
            <pc:docMk/>
            <pc:sldMk cId="398531787" sldId="267"/>
            <ac:spMk id="8" creationId="{D72A2B44-B8FD-E499-3A6C-0FCD4F671519}"/>
          </ac:spMkLst>
        </pc:spChg>
        <pc:spChg chg="add">
          <ac:chgData name="Berk Pekpinarli" userId="4b6ca4fc3c2365e0" providerId="LiveId" clId="{E961209B-6E2E-49A0-8D07-9C72914FF870}" dt="2023-08-20T18:37:15.007" v="2297" actId="26606"/>
          <ac:spMkLst>
            <pc:docMk/>
            <pc:sldMk cId="398531787" sldId="267"/>
            <ac:spMk id="10" creationId="{8BB56887-D0D5-4F0C-9E19-7247EB83C8B7}"/>
          </ac:spMkLst>
        </pc:spChg>
        <pc:spChg chg="add">
          <ac:chgData name="Berk Pekpinarli" userId="4b6ca4fc3c2365e0" providerId="LiveId" clId="{E961209B-6E2E-49A0-8D07-9C72914FF870}" dt="2023-08-20T18:37:15.007" v="2297" actId="26606"/>
          <ac:spMkLst>
            <pc:docMk/>
            <pc:sldMk cId="398531787" sldId="267"/>
            <ac:spMk id="12" creationId="{081E4A58-353D-44AE-B2FC-2A74E2E400F7}"/>
          </ac:spMkLst>
        </pc:spChg>
      </pc:sldChg>
      <pc:sldChg chg="addSp modSp mod ord setBg">
        <pc:chgData name="Berk Pekpinarli" userId="4b6ca4fc3c2365e0" providerId="LiveId" clId="{E961209B-6E2E-49A0-8D07-9C72914FF870}" dt="2023-08-20T19:13:46.322" v="3581"/>
        <pc:sldMkLst>
          <pc:docMk/>
          <pc:sldMk cId="3507398317" sldId="268"/>
        </pc:sldMkLst>
        <pc:spChg chg="mod">
          <ac:chgData name="Berk Pekpinarli" userId="4b6ca4fc3c2365e0" providerId="LiveId" clId="{E961209B-6E2E-49A0-8D07-9C72914FF870}" dt="2023-08-20T18:37:31.387" v="2302" actId="207"/>
          <ac:spMkLst>
            <pc:docMk/>
            <pc:sldMk cId="3507398317" sldId="268"/>
            <ac:spMk id="2" creationId="{5D9A29BE-A5A8-AB37-571C-6242666C9931}"/>
          </ac:spMkLst>
        </pc:spChg>
        <pc:spChg chg="mod">
          <ac:chgData name="Berk Pekpinarli" userId="4b6ca4fc3c2365e0" providerId="LiveId" clId="{E961209B-6E2E-49A0-8D07-9C72914FF870}" dt="2023-08-20T18:37:26.311" v="2300" actId="26606"/>
          <ac:spMkLst>
            <pc:docMk/>
            <pc:sldMk cId="3507398317" sldId="268"/>
            <ac:spMk id="3" creationId="{BA5AB8AD-CA07-02C2-F381-19A53FFD3DFB}"/>
          </ac:spMkLst>
        </pc:spChg>
        <pc:spChg chg="add">
          <ac:chgData name="Berk Pekpinarli" userId="4b6ca4fc3c2365e0" providerId="LiveId" clId="{E961209B-6E2E-49A0-8D07-9C72914FF870}" dt="2023-08-20T18:37:26.311" v="2300" actId="26606"/>
          <ac:spMkLst>
            <pc:docMk/>
            <pc:sldMk cId="3507398317" sldId="268"/>
            <ac:spMk id="8" creationId="{1BB867FF-FC45-48F7-8104-F89BE54909F1}"/>
          </ac:spMkLst>
        </pc:spChg>
        <pc:spChg chg="add">
          <ac:chgData name="Berk Pekpinarli" userId="4b6ca4fc3c2365e0" providerId="LiveId" clId="{E961209B-6E2E-49A0-8D07-9C72914FF870}" dt="2023-08-20T18:37:26.311" v="2300" actId="26606"/>
          <ac:spMkLst>
            <pc:docMk/>
            <pc:sldMk cId="3507398317" sldId="268"/>
            <ac:spMk id="10" creationId="{8BB56887-D0D5-4F0C-9E19-7247EB83C8B7}"/>
          </ac:spMkLst>
        </pc:spChg>
        <pc:spChg chg="add">
          <ac:chgData name="Berk Pekpinarli" userId="4b6ca4fc3c2365e0" providerId="LiveId" clId="{E961209B-6E2E-49A0-8D07-9C72914FF870}" dt="2023-08-20T18:37:26.311" v="2300" actId="26606"/>
          <ac:spMkLst>
            <pc:docMk/>
            <pc:sldMk cId="3507398317" sldId="268"/>
            <ac:spMk id="12" creationId="{081E4A58-353D-44AE-B2FC-2A74E2E400F7}"/>
          </ac:spMkLst>
        </pc:spChg>
      </pc:sldChg>
      <pc:sldChg chg="addSp delSp modSp new mod setBg">
        <pc:chgData name="Berk Pekpinarli" userId="4b6ca4fc3c2365e0" providerId="LiveId" clId="{E961209B-6E2E-49A0-8D07-9C72914FF870}" dt="2023-08-20T18:40:43.278" v="2327" actId="14100"/>
        <pc:sldMkLst>
          <pc:docMk/>
          <pc:sldMk cId="2071847584" sldId="269"/>
        </pc:sldMkLst>
        <pc:spChg chg="del">
          <ac:chgData name="Berk Pekpinarli" userId="4b6ca4fc3c2365e0" providerId="LiveId" clId="{E961209B-6E2E-49A0-8D07-9C72914FF870}" dt="2023-08-20T18:38:19.879" v="2304" actId="478"/>
          <ac:spMkLst>
            <pc:docMk/>
            <pc:sldMk cId="2071847584" sldId="269"/>
            <ac:spMk id="2" creationId="{FC6AF2F4-0ECF-4BE2-0518-AEAD3754E690}"/>
          </ac:spMkLst>
        </pc:spChg>
        <pc:spChg chg="del">
          <ac:chgData name="Berk Pekpinarli" userId="4b6ca4fc3c2365e0" providerId="LiveId" clId="{E961209B-6E2E-49A0-8D07-9C72914FF870}" dt="2023-08-20T18:38:21.807" v="2305" actId="478"/>
          <ac:spMkLst>
            <pc:docMk/>
            <pc:sldMk cId="2071847584" sldId="269"/>
            <ac:spMk id="3" creationId="{BF42BB8F-A402-21AA-D46F-64B16C536934}"/>
          </ac:spMkLst>
        </pc:spChg>
        <pc:spChg chg="add del">
          <ac:chgData name="Berk Pekpinarli" userId="4b6ca4fc3c2365e0" providerId="LiveId" clId="{E961209B-6E2E-49A0-8D07-9C72914FF870}" dt="2023-08-20T18:39:39.534" v="2310" actId="26606"/>
          <ac:spMkLst>
            <pc:docMk/>
            <pc:sldMk cId="2071847584" sldId="269"/>
            <ac:spMk id="10" creationId="{F3060C83-F051-4F0E-ABAD-AA0DFC48B218}"/>
          </ac:spMkLst>
        </pc:spChg>
        <pc:spChg chg="add del">
          <ac:chgData name="Berk Pekpinarli" userId="4b6ca4fc3c2365e0" providerId="LiveId" clId="{E961209B-6E2E-49A0-8D07-9C72914FF870}" dt="2023-08-20T18:39:39.534" v="2310" actId="26606"/>
          <ac:spMkLst>
            <pc:docMk/>
            <pc:sldMk cId="2071847584" sldId="269"/>
            <ac:spMk id="12" creationId="{83C98ABE-055B-441F-B07E-44F97F083C39}"/>
          </ac:spMkLst>
        </pc:spChg>
        <pc:spChg chg="add del">
          <ac:chgData name="Berk Pekpinarli" userId="4b6ca4fc3c2365e0" providerId="LiveId" clId="{E961209B-6E2E-49A0-8D07-9C72914FF870}" dt="2023-08-20T18:39:39.534" v="2310" actId="26606"/>
          <ac:spMkLst>
            <pc:docMk/>
            <pc:sldMk cId="2071847584" sldId="269"/>
            <ac:spMk id="14" creationId="{29FDB030-9B49-4CED-8CCD-4D99382388AC}"/>
          </ac:spMkLst>
        </pc:spChg>
        <pc:spChg chg="add del">
          <ac:chgData name="Berk Pekpinarli" userId="4b6ca4fc3c2365e0" providerId="LiveId" clId="{E961209B-6E2E-49A0-8D07-9C72914FF870}" dt="2023-08-20T18:39:39.534" v="2310" actId="26606"/>
          <ac:spMkLst>
            <pc:docMk/>
            <pc:sldMk cId="2071847584" sldId="269"/>
            <ac:spMk id="16" creationId="{3783CA14-24A1-485C-8B30-D6A5D87987AD}"/>
          </ac:spMkLst>
        </pc:spChg>
        <pc:spChg chg="add del">
          <ac:chgData name="Berk Pekpinarli" userId="4b6ca4fc3c2365e0" providerId="LiveId" clId="{E961209B-6E2E-49A0-8D07-9C72914FF870}" dt="2023-08-20T18:39:39.534" v="2310" actId="26606"/>
          <ac:spMkLst>
            <pc:docMk/>
            <pc:sldMk cId="2071847584" sldId="269"/>
            <ac:spMk id="18" creationId="{9A97C86A-04D6-40F7-AE84-31AB43E6A846}"/>
          </ac:spMkLst>
        </pc:spChg>
        <pc:spChg chg="add del">
          <ac:chgData name="Berk Pekpinarli" userId="4b6ca4fc3c2365e0" providerId="LiveId" clId="{E961209B-6E2E-49A0-8D07-9C72914FF870}" dt="2023-08-20T18:39:39.534" v="2310" actId="26606"/>
          <ac:spMkLst>
            <pc:docMk/>
            <pc:sldMk cId="2071847584" sldId="269"/>
            <ac:spMk id="20" creationId="{FF9F2414-84E8-453E-B1F3-389FDE8192D9}"/>
          </ac:spMkLst>
        </pc:spChg>
        <pc:spChg chg="add del">
          <ac:chgData name="Berk Pekpinarli" userId="4b6ca4fc3c2365e0" providerId="LiveId" clId="{E961209B-6E2E-49A0-8D07-9C72914FF870}" dt="2023-08-20T18:39:39.534" v="2310" actId="26606"/>
          <ac:spMkLst>
            <pc:docMk/>
            <pc:sldMk cId="2071847584" sldId="269"/>
            <ac:spMk id="22" creationId="{3ECA69A1-7536-43AC-85EF-C7106179F5ED}"/>
          </ac:spMkLst>
        </pc:spChg>
        <pc:spChg chg="add del">
          <ac:chgData name="Berk Pekpinarli" userId="4b6ca4fc3c2365e0" providerId="LiveId" clId="{E961209B-6E2E-49A0-8D07-9C72914FF870}" dt="2023-08-20T18:39:55.423" v="2316" actId="26606"/>
          <ac:spMkLst>
            <pc:docMk/>
            <pc:sldMk cId="2071847584" sldId="269"/>
            <ac:spMk id="27" creationId="{86FF76B9-219D-4469-AF87-0236D29032F1}"/>
          </ac:spMkLst>
        </pc:spChg>
        <pc:spChg chg="add del">
          <ac:chgData name="Berk Pekpinarli" userId="4b6ca4fc3c2365e0" providerId="LiveId" clId="{E961209B-6E2E-49A0-8D07-9C72914FF870}" dt="2023-08-20T18:39:55.423" v="2316" actId="26606"/>
          <ac:spMkLst>
            <pc:docMk/>
            <pc:sldMk cId="2071847584" sldId="269"/>
            <ac:spMk id="33" creationId="{2E80C965-DB6D-4F81-9E9E-B027384D0BD6}"/>
          </ac:spMkLst>
        </pc:spChg>
        <pc:spChg chg="add del">
          <ac:chgData name="Berk Pekpinarli" userId="4b6ca4fc3c2365e0" providerId="LiveId" clId="{E961209B-6E2E-49A0-8D07-9C72914FF870}" dt="2023-08-20T18:39:55.423" v="2316" actId="26606"/>
          <ac:spMkLst>
            <pc:docMk/>
            <pc:sldMk cId="2071847584" sldId="269"/>
            <ac:spMk id="35" creationId="{633C5E46-DAC5-4661-9C87-22B08E2A512F}"/>
          </ac:spMkLst>
        </pc:spChg>
        <pc:spChg chg="add del">
          <ac:chgData name="Berk Pekpinarli" userId="4b6ca4fc3c2365e0" providerId="LiveId" clId="{E961209B-6E2E-49A0-8D07-9C72914FF870}" dt="2023-08-20T18:40:18.670" v="2323" actId="26606"/>
          <ac:spMkLst>
            <pc:docMk/>
            <pc:sldMk cId="2071847584" sldId="269"/>
            <ac:spMk id="40" creationId="{22F15A2D-2324-487D-A02A-BF46C5C580EB}"/>
          </ac:spMkLst>
        </pc:spChg>
        <pc:spChg chg="add del">
          <ac:chgData name="Berk Pekpinarli" userId="4b6ca4fc3c2365e0" providerId="LiveId" clId="{E961209B-6E2E-49A0-8D07-9C72914FF870}" dt="2023-08-20T18:40:18.670" v="2323" actId="26606"/>
          <ac:spMkLst>
            <pc:docMk/>
            <pc:sldMk cId="2071847584" sldId="269"/>
            <ac:spMk id="42" creationId="{17A7F34E-D418-47E2-9F86-2C45BBC31210}"/>
          </ac:spMkLst>
        </pc:spChg>
        <pc:spChg chg="add del">
          <ac:chgData name="Berk Pekpinarli" userId="4b6ca4fc3c2365e0" providerId="LiveId" clId="{E961209B-6E2E-49A0-8D07-9C72914FF870}" dt="2023-08-20T18:40:18.670" v="2323" actId="26606"/>
          <ac:spMkLst>
            <pc:docMk/>
            <pc:sldMk cId="2071847584" sldId="269"/>
            <ac:spMk id="44" creationId="{2AEAFA59-923A-4F54-8B49-44C970BCC323}"/>
          </ac:spMkLst>
        </pc:spChg>
        <pc:spChg chg="add del">
          <ac:chgData name="Berk Pekpinarli" userId="4b6ca4fc3c2365e0" providerId="LiveId" clId="{E961209B-6E2E-49A0-8D07-9C72914FF870}" dt="2023-08-20T18:40:18.655" v="2322" actId="26606"/>
          <ac:spMkLst>
            <pc:docMk/>
            <pc:sldMk cId="2071847584" sldId="269"/>
            <ac:spMk id="49" creationId="{8ECBFEF8-9038-4E5E-A5F1-E4DC2303553E}"/>
          </ac:spMkLst>
        </pc:spChg>
        <pc:spChg chg="add del">
          <ac:chgData name="Berk Pekpinarli" userId="4b6ca4fc3c2365e0" providerId="LiveId" clId="{E961209B-6E2E-49A0-8D07-9C72914FF870}" dt="2023-08-20T18:40:18.655" v="2322" actId="26606"/>
          <ac:spMkLst>
            <pc:docMk/>
            <pc:sldMk cId="2071847584" sldId="269"/>
            <ac:spMk id="51" creationId="{F37E8EB2-7BE0-4F3D-921C-F4E9C2C14929}"/>
          </ac:spMkLst>
        </pc:spChg>
        <pc:spChg chg="add del">
          <ac:chgData name="Berk Pekpinarli" userId="4b6ca4fc3c2365e0" providerId="LiveId" clId="{E961209B-6E2E-49A0-8D07-9C72914FF870}" dt="2023-08-20T18:40:18.655" v="2322" actId="26606"/>
          <ac:spMkLst>
            <pc:docMk/>
            <pc:sldMk cId="2071847584" sldId="269"/>
            <ac:spMk id="53" creationId="{E77AE46B-A945-4A7E-9911-903176079DD0}"/>
          </ac:spMkLst>
        </pc:spChg>
        <pc:spChg chg="add">
          <ac:chgData name="Berk Pekpinarli" userId="4b6ca4fc3c2365e0" providerId="LiveId" clId="{E961209B-6E2E-49A0-8D07-9C72914FF870}" dt="2023-08-20T18:40:18.670" v="2323" actId="26606"/>
          <ac:spMkLst>
            <pc:docMk/>
            <pc:sldMk cId="2071847584" sldId="269"/>
            <ac:spMk id="55" creationId="{22F15A2D-2324-487D-A02A-BF46C5C580EB}"/>
          </ac:spMkLst>
        </pc:spChg>
        <pc:spChg chg="add">
          <ac:chgData name="Berk Pekpinarli" userId="4b6ca4fc3c2365e0" providerId="LiveId" clId="{E961209B-6E2E-49A0-8D07-9C72914FF870}" dt="2023-08-20T18:40:18.670" v="2323" actId="26606"/>
          <ac:spMkLst>
            <pc:docMk/>
            <pc:sldMk cId="2071847584" sldId="269"/>
            <ac:spMk id="56" creationId="{2AEAFA59-923A-4F54-8B49-44C970BCC323}"/>
          </ac:spMkLst>
        </pc:spChg>
        <pc:spChg chg="add">
          <ac:chgData name="Berk Pekpinarli" userId="4b6ca4fc3c2365e0" providerId="LiveId" clId="{E961209B-6E2E-49A0-8D07-9C72914FF870}" dt="2023-08-20T18:40:18.670" v="2323" actId="26606"/>
          <ac:spMkLst>
            <pc:docMk/>
            <pc:sldMk cId="2071847584" sldId="269"/>
            <ac:spMk id="57" creationId="{C37E9D4B-7BFA-4D10-B666-547BAC499469}"/>
          </ac:spMkLst>
        </pc:spChg>
        <pc:grpChg chg="add del">
          <ac:chgData name="Berk Pekpinarli" userId="4b6ca4fc3c2365e0" providerId="LiveId" clId="{E961209B-6E2E-49A0-8D07-9C72914FF870}" dt="2023-08-20T18:39:55.423" v="2316" actId="26606"/>
          <ac:grpSpMkLst>
            <pc:docMk/>
            <pc:sldMk cId="2071847584" sldId="269"/>
            <ac:grpSpMk id="29" creationId="{DB88BD78-87E1-424D-B479-C37D8E41B12E}"/>
          </ac:grpSpMkLst>
        </pc:grpChg>
        <pc:picChg chg="add mod">
          <ac:chgData name="Berk Pekpinarli" userId="4b6ca4fc3c2365e0" providerId="LiveId" clId="{E961209B-6E2E-49A0-8D07-9C72914FF870}" dt="2023-08-20T18:40:43.278" v="2327" actId="14100"/>
          <ac:picMkLst>
            <pc:docMk/>
            <pc:sldMk cId="2071847584" sldId="269"/>
            <ac:picMk id="5" creationId="{BF7F2438-F085-8137-B075-15C9851FAADA}"/>
          </ac:picMkLst>
        </pc:picChg>
      </pc:sldChg>
      <pc:sldChg chg="addSp delSp modSp new mod setBg">
        <pc:chgData name="Berk Pekpinarli" userId="4b6ca4fc3c2365e0" providerId="LiveId" clId="{E961209B-6E2E-49A0-8D07-9C72914FF870}" dt="2023-08-20T19:15:40.516" v="3604" actId="20577"/>
        <pc:sldMkLst>
          <pc:docMk/>
          <pc:sldMk cId="1507975605" sldId="270"/>
        </pc:sldMkLst>
        <pc:spChg chg="mod">
          <ac:chgData name="Berk Pekpinarli" userId="4b6ca4fc3c2365e0" providerId="LiveId" clId="{E961209B-6E2E-49A0-8D07-9C72914FF870}" dt="2023-08-20T19:15:16.549" v="3597" actId="1076"/>
          <ac:spMkLst>
            <pc:docMk/>
            <pc:sldMk cId="1507975605" sldId="270"/>
            <ac:spMk id="2" creationId="{0DEAEEFA-F067-9068-4D92-51CFD2AC9A90}"/>
          </ac:spMkLst>
        </pc:spChg>
        <pc:spChg chg="add del mod">
          <ac:chgData name="Berk Pekpinarli" userId="4b6ca4fc3c2365e0" providerId="LiveId" clId="{E961209B-6E2E-49A0-8D07-9C72914FF870}" dt="2023-08-20T19:15:40.516" v="3604" actId="20577"/>
          <ac:spMkLst>
            <pc:docMk/>
            <pc:sldMk cId="1507975605" sldId="270"/>
            <ac:spMk id="3" creationId="{FDCFD1BD-B103-49A5-761F-4FB06DCC031D}"/>
          </ac:spMkLst>
        </pc:spChg>
        <pc:spChg chg="add del">
          <ac:chgData name="Berk Pekpinarli" userId="4b6ca4fc3c2365e0" providerId="LiveId" clId="{E961209B-6E2E-49A0-8D07-9C72914FF870}" dt="2023-08-20T19:14:28.420" v="3585" actId="26606"/>
          <ac:spMkLst>
            <pc:docMk/>
            <pc:sldMk cId="1507975605" sldId="270"/>
            <ac:spMk id="8" creationId="{081EA652-8C6A-4E69-BEB9-170809474553}"/>
          </ac:spMkLst>
        </pc:spChg>
        <pc:spChg chg="add del">
          <ac:chgData name="Berk Pekpinarli" userId="4b6ca4fc3c2365e0" providerId="LiveId" clId="{E961209B-6E2E-49A0-8D07-9C72914FF870}" dt="2023-08-20T19:14:10.448" v="3583" actId="26606"/>
          <ac:spMkLst>
            <pc:docMk/>
            <pc:sldMk cId="1507975605" sldId="270"/>
            <ac:spMk id="9" creationId="{AE2B703B-46F9-481A-A605-82E2A828C4FA}"/>
          </ac:spMkLst>
        </pc:spChg>
        <pc:spChg chg="add del">
          <ac:chgData name="Berk Pekpinarli" userId="4b6ca4fc3c2365e0" providerId="LiveId" clId="{E961209B-6E2E-49A0-8D07-9C72914FF870}" dt="2023-08-20T19:14:28.420" v="3585" actId="26606"/>
          <ac:spMkLst>
            <pc:docMk/>
            <pc:sldMk cId="1507975605" sldId="270"/>
            <ac:spMk id="10" creationId="{A4026A73-1F7F-49F2-B319-8CA3B3D53269}"/>
          </ac:spMkLst>
        </pc:spChg>
        <pc:spChg chg="add del">
          <ac:chgData name="Berk Pekpinarli" userId="4b6ca4fc3c2365e0" providerId="LiveId" clId="{E961209B-6E2E-49A0-8D07-9C72914FF870}" dt="2023-08-20T19:14:10.448" v="3583" actId="26606"/>
          <ac:spMkLst>
            <pc:docMk/>
            <pc:sldMk cId="1507975605" sldId="270"/>
            <ac:spMk id="11" creationId="{F13BE4D7-0C3D-4906-B230-A1C5B4665CCF}"/>
          </ac:spMkLst>
        </pc:spChg>
        <pc:spChg chg="add del">
          <ac:chgData name="Berk Pekpinarli" userId="4b6ca4fc3c2365e0" providerId="LiveId" clId="{E961209B-6E2E-49A0-8D07-9C72914FF870}" dt="2023-08-20T19:14:28.420" v="3585" actId="26606"/>
          <ac:spMkLst>
            <pc:docMk/>
            <pc:sldMk cId="1507975605" sldId="270"/>
            <ac:spMk id="12" creationId="{5298780A-33B9-4EA2-8F67-DE68AD62841B}"/>
          </ac:spMkLst>
        </pc:spChg>
        <pc:spChg chg="add del">
          <ac:chgData name="Berk Pekpinarli" userId="4b6ca4fc3c2365e0" providerId="LiveId" clId="{E961209B-6E2E-49A0-8D07-9C72914FF870}" dt="2023-08-20T19:14:28.420" v="3585" actId="26606"/>
          <ac:spMkLst>
            <pc:docMk/>
            <pc:sldMk cId="1507975605" sldId="270"/>
            <ac:spMk id="14" creationId="{7F488E8B-4E1E-4402-8935-D4E6C02615C7}"/>
          </ac:spMkLst>
        </pc:spChg>
        <pc:spChg chg="add del">
          <ac:chgData name="Berk Pekpinarli" userId="4b6ca4fc3c2365e0" providerId="LiveId" clId="{E961209B-6E2E-49A0-8D07-9C72914FF870}" dt="2023-08-20T19:14:35.253" v="3587" actId="26606"/>
          <ac:spMkLst>
            <pc:docMk/>
            <pc:sldMk cId="1507975605" sldId="270"/>
            <ac:spMk id="18" creationId="{081EA652-8C6A-4E69-BEB9-170809474553}"/>
          </ac:spMkLst>
        </pc:spChg>
        <pc:spChg chg="add del">
          <ac:chgData name="Berk Pekpinarli" userId="4b6ca4fc3c2365e0" providerId="LiveId" clId="{E961209B-6E2E-49A0-8D07-9C72914FF870}" dt="2023-08-20T19:14:35.253" v="3587" actId="26606"/>
          <ac:spMkLst>
            <pc:docMk/>
            <pc:sldMk cId="1507975605" sldId="270"/>
            <ac:spMk id="19" creationId="{5298780A-33B9-4EA2-8F67-DE68AD62841B}"/>
          </ac:spMkLst>
        </pc:spChg>
        <pc:spChg chg="add del">
          <ac:chgData name="Berk Pekpinarli" userId="4b6ca4fc3c2365e0" providerId="LiveId" clId="{E961209B-6E2E-49A0-8D07-9C72914FF870}" dt="2023-08-20T19:14:35.253" v="3587" actId="26606"/>
          <ac:spMkLst>
            <pc:docMk/>
            <pc:sldMk cId="1507975605" sldId="270"/>
            <ac:spMk id="20" creationId="{7F488E8B-4E1E-4402-8935-D4E6C02615C7}"/>
          </ac:spMkLst>
        </pc:spChg>
        <pc:spChg chg="add">
          <ac:chgData name="Berk Pekpinarli" userId="4b6ca4fc3c2365e0" providerId="LiveId" clId="{E961209B-6E2E-49A0-8D07-9C72914FF870}" dt="2023-08-20T19:14:35.253" v="3588" actId="26606"/>
          <ac:spMkLst>
            <pc:docMk/>
            <pc:sldMk cId="1507975605" sldId="270"/>
            <ac:spMk id="23" creationId="{081EA652-8C6A-4E69-BEB9-170809474553}"/>
          </ac:spMkLst>
        </pc:spChg>
        <pc:spChg chg="add">
          <ac:chgData name="Berk Pekpinarli" userId="4b6ca4fc3c2365e0" providerId="LiveId" clId="{E961209B-6E2E-49A0-8D07-9C72914FF870}" dt="2023-08-20T19:14:35.253" v="3588" actId="26606"/>
          <ac:spMkLst>
            <pc:docMk/>
            <pc:sldMk cId="1507975605" sldId="270"/>
            <ac:spMk id="24" creationId="{5298780A-33B9-4EA2-8F67-DE68AD62841B}"/>
          </ac:spMkLst>
        </pc:spChg>
        <pc:spChg chg="add">
          <ac:chgData name="Berk Pekpinarli" userId="4b6ca4fc3c2365e0" providerId="LiveId" clId="{E961209B-6E2E-49A0-8D07-9C72914FF870}" dt="2023-08-20T19:14:35.253" v="3588" actId="26606"/>
          <ac:spMkLst>
            <pc:docMk/>
            <pc:sldMk cId="1507975605" sldId="270"/>
            <ac:spMk id="25" creationId="{7F488E8B-4E1E-4402-8935-D4E6C02615C7}"/>
          </ac:spMkLst>
        </pc:spChg>
        <pc:graphicFrameChg chg="add del">
          <ac:chgData name="Berk Pekpinarli" userId="4b6ca4fc3c2365e0" providerId="LiveId" clId="{E961209B-6E2E-49A0-8D07-9C72914FF870}" dt="2023-08-20T19:14:10.448" v="3583" actId="26606"/>
          <ac:graphicFrameMkLst>
            <pc:docMk/>
            <pc:sldMk cId="1507975605" sldId="270"/>
            <ac:graphicFrameMk id="5" creationId="{E03C31C3-10D6-1976-383B-5E463AB29159}"/>
          </ac:graphicFrameMkLst>
        </pc:graphicFrameChg>
        <pc:cxnChg chg="add del">
          <ac:chgData name="Berk Pekpinarli" userId="4b6ca4fc3c2365e0" providerId="LiveId" clId="{E961209B-6E2E-49A0-8D07-9C72914FF870}" dt="2023-08-20T19:14:28.420" v="3585" actId="26606"/>
          <ac:cxnSpMkLst>
            <pc:docMk/>
            <pc:sldMk cId="1507975605" sldId="270"/>
            <ac:cxnSpMk id="16" creationId="{23AAC9B5-8015-485C-ACF9-A750390E9A56}"/>
          </ac:cxnSpMkLst>
        </pc:cxnChg>
        <pc:cxnChg chg="add del">
          <ac:chgData name="Berk Pekpinarli" userId="4b6ca4fc3c2365e0" providerId="LiveId" clId="{E961209B-6E2E-49A0-8D07-9C72914FF870}" dt="2023-08-20T19:14:35.253" v="3587" actId="26606"/>
          <ac:cxnSpMkLst>
            <pc:docMk/>
            <pc:sldMk cId="1507975605" sldId="270"/>
            <ac:cxnSpMk id="21" creationId="{23AAC9B5-8015-485C-ACF9-A750390E9A56}"/>
          </ac:cxnSpMkLst>
        </pc:cxnChg>
      </pc:sldChg>
      <pc:sldChg chg="addSp modSp new mod setBg">
        <pc:chgData name="Berk Pekpinarli" userId="4b6ca4fc3c2365e0" providerId="LiveId" clId="{E961209B-6E2E-49A0-8D07-9C72914FF870}" dt="2023-08-21T17:08:11.612" v="4649" actId="207"/>
        <pc:sldMkLst>
          <pc:docMk/>
          <pc:sldMk cId="3843551032" sldId="271"/>
        </pc:sldMkLst>
        <pc:spChg chg="mod">
          <ac:chgData name="Berk Pekpinarli" userId="4b6ca4fc3c2365e0" providerId="LiveId" clId="{E961209B-6E2E-49A0-8D07-9C72914FF870}" dt="2023-08-21T17:08:11.612" v="4649" actId="207"/>
          <ac:spMkLst>
            <pc:docMk/>
            <pc:sldMk cId="3843551032" sldId="271"/>
            <ac:spMk id="2" creationId="{A7015E41-4C8D-A1F1-547E-93FCA99842D3}"/>
          </ac:spMkLst>
        </pc:spChg>
        <pc:spChg chg="mod">
          <ac:chgData name="Berk Pekpinarli" userId="4b6ca4fc3c2365e0" providerId="LiveId" clId="{E961209B-6E2E-49A0-8D07-9C72914FF870}" dt="2023-08-21T17:08:05.530" v="4646" actId="26606"/>
          <ac:spMkLst>
            <pc:docMk/>
            <pc:sldMk cId="3843551032" sldId="271"/>
            <ac:spMk id="3" creationId="{BEC8FC82-6354-CF99-6B35-FD0292EB5B8E}"/>
          </ac:spMkLst>
        </pc:spChg>
        <pc:spChg chg="add">
          <ac:chgData name="Berk Pekpinarli" userId="4b6ca4fc3c2365e0" providerId="LiveId" clId="{E961209B-6E2E-49A0-8D07-9C72914FF870}" dt="2023-08-21T17:08:05.530" v="4646" actId="26606"/>
          <ac:spMkLst>
            <pc:docMk/>
            <pc:sldMk cId="3843551032" sldId="271"/>
            <ac:spMk id="8" creationId="{1BB867FF-FC45-48F7-8104-F89BE54909F1}"/>
          </ac:spMkLst>
        </pc:spChg>
        <pc:spChg chg="add">
          <ac:chgData name="Berk Pekpinarli" userId="4b6ca4fc3c2365e0" providerId="LiveId" clId="{E961209B-6E2E-49A0-8D07-9C72914FF870}" dt="2023-08-21T17:08:05.530" v="4646" actId="26606"/>
          <ac:spMkLst>
            <pc:docMk/>
            <pc:sldMk cId="3843551032" sldId="271"/>
            <ac:spMk id="10" creationId="{8BB56887-D0D5-4F0C-9E19-7247EB83C8B7}"/>
          </ac:spMkLst>
        </pc:spChg>
        <pc:spChg chg="add">
          <ac:chgData name="Berk Pekpinarli" userId="4b6ca4fc3c2365e0" providerId="LiveId" clId="{E961209B-6E2E-49A0-8D07-9C72914FF870}" dt="2023-08-21T17:08:05.530" v="4646" actId="26606"/>
          <ac:spMkLst>
            <pc:docMk/>
            <pc:sldMk cId="3843551032" sldId="271"/>
            <ac:spMk id="12" creationId="{081E4A58-353D-44AE-B2FC-2A74E2E400F7}"/>
          </ac:spMkLst>
        </pc:spChg>
      </pc:sldChg>
      <pc:sldChg chg="addSp delSp modSp new mod ord setBg">
        <pc:chgData name="Berk Pekpinarli" userId="4b6ca4fc3c2365e0" providerId="LiveId" clId="{E961209B-6E2E-49A0-8D07-9C72914FF870}" dt="2023-08-21T17:53:37.435" v="7512"/>
        <pc:sldMkLst>
          <pc:docMk/>
          <pc:sldMk cId="2902742839" sldId="272"/>
        </pc:sldMkLst>
        <pc:spChg chg="del mod">
          <ac:chgData name="Berk Pekpinarli" userId="4b6ca4fc3c2365e0" providerId="LiveId" clId="{E961209B-6E2E-49A0-8D07-9C72914FF870}" dt="2023-08-21T17:09:52.260" v="4695" actId="478"/>
          <ac:spMkLst>
            <pc:docMk/>
            <pc:sldMk cId="2902742839" sldId="272"/>
            <ac:spMk id="2" creationId="{C4B26139-F68B-BA4A-C74F-2133F966C9B7}"/>
          </ac:spMkLst>
        </pc:spChg>
        <pc:spChg chg="mod">
          <ac:chgData name="Berk Pekpinarli" userId="4b6ca4fc3c2365e0" providerId="LiveId" clId="{E961209B-6E2E-49A0-8D07-9C72914FF870}" dt="2023-08-21T17:53:27.676" v="7508" actId="1076"/>
          <ac:spMkLst>
            <pc:docMk/>
            <pc:sldMk cId="2902742839" sldId="272"/>
            <ac:spMk id="3" creationId="{EA069938-EBC2-4066-2D0D-4F8BB3EED890}"/>
          </ac:spMkLst>
        </pc:spChg>
        <pc:spChg chg="add del mod">
          <ac:chgData name="Berk Pekpinarli" userId="4b6ca4fc3c2365e0" providerId="LiveId" clId="{E961209B-6E2E-49A0-8D07-9C72914FF870}" dt="2023-08-21T17:09:54.448" v="4696" actId="478"/>
          <ac:spMkLst>
            <pc:docMk/>
            <pc:sldMk cId="2902742839" sldId="272"/>
            <ac:spMk id="5" creationId="{B5715C29-74BC-A2A0-EFCB-F395B4D4A5DC}"/>
          </ac:spMkLst>
        </pc:spChg>
        <pc:spChg chg="add del">
          <ac:chgData name="Berk Pekpinarli" userId="4b6ca4fc3c2365e0" providerId="LiveId" clId="{E961209B-6E2E-49A0-8D07-9C72914FF870}" dt="2023-08-21T17:53:17.591" v="7505" actId="26606"/>
          <ac:spMkLst>
            <pc:docMk/>
            <pc:sldMk cId="2902742839" sldId="272"/>
            <ac:spMk id="8" creationId="{1BB867FF-FC45-48F7-8104-F89BE54909F1}"/>
          </ac:spMkLst>
        </pc:spChg>
        <pc:spChg chg="add del">
          <ac:chgData name="Berk Pekpinarli" userId="4b6ca4fc3c2365e0" providerId="LiveId" clId="{E961209B-6E2E-49A0-8D07-9C72914FF870}" dt="2023-08-21T17:53:17.591" v="7505" actId="26606"/>
          <ac:spMkLst>
            <pc:docMk/>
            <pc:sldMk cId="2902742839" sldId="272"/>
            <ac:spMk id="10" creationId="{8BB56887-D0D5-4F0C-9E19-7247EB83C8B7}"/>
          </ac:spMkLst>
        </pc:spChg>
        <pc:spChg chg="add del">
          <ac:chgData name="Berk Pekpinarli" userId="4b6ca4fc3c2365e0" providerId="LiveId" clId="{E961209B-6E2E-49A0-8D07-9C72914FF870}" dt="2023-08-21T17:53:17.591" v="7505" actId="26606"/>
          <ac:spMkLst>
            <pc:docMk/>
            <pc:sldMk cId="2902742839" sldId="272"/>
            <ac:spMk id="12" creationId="{081E4A58-353D-44AE-B2FC-2A74E2E400F7}"/>
          </ac:spMkLst>
        </pc:spChg>
        <pc:spChg chg="add">
          <ac:chgData name="Berk Pekpinarli" userId="4b6ca4fc3c2365e0" providerId="LiveId" clId="{E961209B-6E2E-49A0-8D07-9C72914FF870}" dt="2023-08-21T17:53:17.591" v="7505" actId="26606"/>
          <ac:spMkLst>
            <pc:docMk/>
            <pc:sldMk cId="2902742839" sldId="272"/>
            <ac:spMk id="17" creationId="{1BB867FF-FC45-48F7-8104-F89BE54909F1}"/>
          </ac:spMkLst>
        </pc:spChg>
        <pc:spChg chg="add">
          <ac:chgData name="Berk Pekpinarli" userId="4b6ca4fc3c2365e0" providerId="LiveId" clId="{E961209B-6E2E-49A0-8D07-9C72914FF870}" dt="2023-08-21T17:53:17.591" v="7505" actId="26606"/>
          <ac:spMkLst>
            <pc:docMk/>
            <pc:sldMk cId="2902742839" sldId="272"/>
            <ac:spMk id="19" creationId="{8BB56887-D0D5-4F0C-9E19-7247EB83C8B7}"/>
          </ac:spMkLst>
        </pc:spChg>
        <pc:spChg chg="add">
          <ac:chgData name="Berk Pekpinarli" userId="4b6ca4fc3c2365e0" providerId="LiveId" clId="{E961209B-6E2E-49A0-8D07-9C72914FF870}" dt="2023-08-21T17:53:17.591" v="7505" actId="26606"/>
          <ac:spMkLst>
            <pc:docMk/>
            <pc:sldMk cId="2902742839" sldId="272"/>
            <ac:spMk id="21" creationId="{081E4A58-353D-44AE-B2FC-2A74E2E400F7}"/>
          </ac:spMkLst>
        </pc:spChg>
      </pc:sldChg>
      <pc:sldChg chg="addSp delSp modSp new mod ord">
        <pc:chgData name="Berk Pekpinarli" userId="4b6ca4fc3c2365e0" providerId="LiveId" clId="{E961209B-6E2E-49A0-8D07-9C72914FF870}" dt="2023-08-21T17:53:29.238" v="7510"/>
        <pc:sldMkLst>
          <pc:docMk/>
          <pc:sldMk cId="248120956" sldId="273"/>
        </pc:sldMkLst>
        <pc:spChg chg="del">
          <ac:chgData name="Berk Pekpinarli" userId="4b6ca4fc3c2365e0" providerId="LiveId" clId="{E961209B-6E2E-49A0-8D07-9C72914FF870}" dt="2023-08-21T17:27:09.400" v="5955" actId="478"/>
          <ac:spMkLst>
            <pc:docMk/>
            <pc:sldMk cId="248120956" sldId="273"/>
            <ac:spMk id="2" creationId="{5A449F30-D901-E457-40AE-3A04873CFBC8}"/>
          </ac:spMkLst>
        </pc:spChg>
        <pc:spChg chg="mod">
          <ac:chgData name="Berk Pekpinarli" userId="4b6ca4fc3c2365e0" providerId="LiveId" clId="{E961209B-6E2E-49A0-8D07-9C72914FF870}" dt="2023-08-21T17:50:37.889" v="7343" actId="1076"/>
          <ac:spMkLst>
            <pc:docMk/>
            <pc:sldMk cId="248120956" sldId="273"/>
            <ac:spMk id="3" creationId="{7F42FC67-317A-0C6E-1178-4376C1D5D45C}"/>
          </ac:spMkLst>
        </pc:spChg>
        <pc:spChg chg="add mod">
          <ac:chgData name="Berk Pekpinarli" userId="4b6ca4fc3c2365e0" providerId="LiveId" clId="{E961209B-6E2E-49A0-8D07-9C72914FF870}" dt="2023-08-21T17:52:08.712" v="7504" actId="20577"/>
          <ac:spMkLst>
            <pc:docMk/>
            <pc:sldMk cId="248120956" sldId="273"/>
            <ac:spMk id="4" creationId="{A6864F95-B46B-177E-5ACB-D1852FD413CF}"/>
          </ac:spMkLst>
        </pc:spChg>
      </pc:sldChg>
      <pc:sldChg chg="delSp modSp new mod">
        <pc:chgData name="Berk Pekpinarli" userId="4b6ca4fc3c2365e0" providerId="LiveId" clId="{E961209B-6E2E-49A0-8D07-9C72914FF870}" dt="2023-08-23T17:53:54.462" v="21059" actId="20577"/>
        <pc:sldMkLst>
          <pc:docMk/>
          <pc:sldMk cId="545538280" sldId="274"/>
        </pc:sldMkLst>
        <pc:spChg chg="del">
          <ac:chgData name="Berk Pekpinarli" userId="4b6ca4fc3c2365e0" providerId="LiveId" clId="{E961209B-6E2E-49A0-8D07-9C72914FF870}" dt="2023-08-21T17:53:48.116" v="7513" actId="478"/>
          <ac:spMkLst>
            <pc:docMk/>
            <pc:sldMk cId="545538280" sldId="274"/>
            <ac:spMk id="2" creationId="{77BC8B62-417A-3EBD-A19E-9E9EE04ABB6F}"/>
          </ac:spMkLst>
        </pc:spChg>
        <pc:spChg chg="mod">
          <ac:chgData name="Berk Pekpinarli" userId="4b6ca4fc3c2365e0" providerId="LiveId" clId="{E961209B-6E2E-49A0-8D07-9C72914FF870}" dt="2023-08-23T17:53:54.462" v="21059" actId="20577"/>
          <ac:spMkLst>
            <pc:docMk/>
            <pc:sldMk cId="545538280" sldId="274"/>
            <ac:spMk id="3" creationId="{395B4DD5-82D5-02F7-40E6-8AE0A95C81CA}"/>
          </ac:spMkLst>
        </pc:spChg>
      </pc:sldChg>
      <pc:sldChg chg="addSp delSp modSp new mod setBg">
        <pc:chgData name="Berk Pekpinarli" userId="4b6ca4fc3c2365e0" providerId="LiveId" clId="{E961209B-6E2E-49A0-8D07-9C72914FF870}" dt="2023-08-21T20:42:29.700" v="10096" actId="255"/>
        <pc:sldMkLst>
          <pc:docMk/>
          <pc:sldMk cId="1787535285" sldId="275"/>
        </pc:sldMkLst>
        <pc:spChg chg="mod">
          <ac:chgData name="Berk Pekpinarli" userId="4b6ca4fc3c2365e0" providerId="LiveId" clId="{E961209B-6E2E-49A0-8D07-9C72914FF870}" dt="2023-08-21T20:42:29.700" v="10096" actId="255"/>
          <ac:spMkLst>
            <pc:docMk/>
            <pc:sldMk cId="1787535285" sldId="275"/>
            <ac:spMk id="2" creationId="{61998CEC-4E10-D071-7D6E-F98548DA2BC8}"/>
          </ac:spMkLst>
        </pc:spChg>
        <pc:spChg chg="mod">
          <ac:chgData name="Berk Pekpinarli" userId="4b6ca4fc3c2365e0" providerId="LiveId" clId="{E961209B-6E2E-49A0-8D07-9C72914FF870}" dt="2023-08-21T20:42:20.736" v="10094" actId="14100"/>
          <ac:spMkLst>
            <pc:docMk/>
            <pc:sldMk cId="1787535285" sldId="275"/>
            <ac:spMk id="3" creationId="{3842F7E7-E58C-B122-135B-63241A17D9F9}"/>
          </ac:spMkLst>
        </pc:spChg>
        <pc:spChg chg="add del">
          <ac:chgData name="Berk Pekpinarli" userId="4b6ca4fc3c2365e0" providerId="LiveId" clId="{E961209B-6E2E-49A0-8D07-9C72914FF870}" dt="2023-08-21T20:41:59.391" v="10089" actId="26606"/>
          <ac:spMkLst>
            <pc:docMk/>
            <pc:sldMk cId="1787535285" sldId="275"/>
            <ac:spMk id="8" creationId="{B6CDA21F-E7AF-4C75-8395-33F58D5B0E45}"/>
          </ac:spMkLst>
        </pc:spChg>
        <pc:spChg chg="add del">
          <ac:chgData name="Berk Pekpinarli" userId="4b6ca4fc3c2365e0" providerId="LiveId" clId="{E961209B-6E2E-49A0-8D07-9C72914FF870}" dt="2023-08-21T20:41:59.391" v="10089" actId="26606"/>
          <ac:spMkLst>
            <pc:docMk/>
            <pc:sldMk cId="1787535285" sldId="275"/>
            <ac:spMk id="15" creationId="{D5B0017B-2ECA-49AF-B397-DC140825DF8D}"/>
          </ac:spMkLst>
        </pc:spChg>
        <pc:spChg chg="add">
          <ac:chgData name="Berk Pekpinarli" userId="4b6ca4fc3c2365e0" providerId="LiveId" clId="{E961209B-6E2E-49A0-8D07-9C72914FF870}" dt="2023-08-21T20:41:59.391" v="10089" actId="26606"/>
          <ac:spMkLst>
            <pc:docMk/>
            <pc:sldMk cId="1787535285" sldId="275"/>
            <ac:spMk id="22" creationId="{DBF61EA3-B236-439E-9C0B-340980D56BEE}"/>
          </ac:spMkLst>
        </pc:spChg>
        <pc:spChg chg="add">
          <ac:chgData name="Berk Pekpinarli" userId="4b6ca4fc3c2365e0" providerId="LiveId" clId="{E961209B-6E2E-49A0-8D07-9C72914FF870}" dt="2023-08-21T20:41:59.391" v="10089" actId="26606"/>
          <ac:spMkLst>
            <pc:docMk/>
            <pc:sldMk cId="1787535285" sldId="275"/>
            <ac:spMk id="28" creationId="{E659831F-0D9A-4C63-9EBB-8435B85A440F}"/>
          </ac:spMkLst>
        </pc:spChg>
        <pc:grpChg chg="add del">
          <ac:chgData name="Berk Pekpinarli" userId="4b6ca4fc3c2365e0" providerId="LiveId" clId="{E961209B-6E2E-49A0-8D07-9C72914FF870}" dt="2023-08-21T20:41:59.391" v="10089" actId="26606"/>
          <ac:grpSpMkLst>
            <pc:docMk/>
            <pc:sldMk cId="1787535285" sldId="275"/>
            <ac:grpSpMk id="10" creationId="{AE1C45F0-260A-458C-96ED-C1F6D2151219}"/>
          </ac:grpSpMkLst>
        </pc:grpChg>
        <pc:grpChg chg="add">
          <ac:chgData name="Berk Pekpinarli" userId="4b6ca4fc3c2365e0" providerId="LiveId" clId="{E961209B-6E2E-49A0-8D07-9C72914FF870}" dt="2023-08-21T20:41:59.391" v="10089" actId="26606"/>
          <ac:grpSpMkLst>
            <pc:docMk/>
            <pc:sldMk cId="1787535285" sldId="275"/>
            <ac:grpSpMk id="24" creationId="{28FAF094-D087-493F-8DF9-A486C2D6BBAA}"/>
          </ac:grpSpMkLst>
        </pc:grpChg>
        <pc:cxnChg chg="add del">
          <ac:chgData name="Berk Pekpinarli" userId="4b6ca4fc3c2365e0" providerId="LiveId" clId="{E961209B-6E2E-49A0-8D07-9C72914FF870}" dt="2023-08-21T20:41:59.391" v="10089" actId="26606"/>
          <ac:cxnSpMkLst>
            <pc:docMk/>
            <pc:sldMk cId="1787535285" sldId="275"/>
            <ac:cxnSpMk id="17" creationId="{6CF1BAF6-AD41-4082-B212-8A1F9A2E8779}"/>
          </ac:cxnSpMkLst>
        </pc:cxnChg>
      </pc:sldChg>
      <pc:sldChg chg="addSp modSp new mod setBg">
        <pc:chgData name="Berk Pekpinarli" userId="4b6ca4fc3c2365e0" providerId="LiveId" clId="{E961209B-6E2E-49A0-8D07-9C72914FF870}" dt="2023-08-23T14:46:46.904" v="15060" actId="1076"/>
        <pc:sldMkLst>
          <pc:docMk/>
          <pc:sldMk cId="1012445876" sldId="276"/>
        </pc:sldMkLst>
        <pc:spChg chg="mod">
          <ac:chgData name="Berk Pekpinarli" userId="4b6ca4fc3c2365e0" providerId="LiveId" clId="{E961209B-6E2E-49A0-8D07-9C72914FF870}" dt="2023-08-23T14:46:46.904" v="15060" actId="1076"/>
          <ac:spMkLst>
            <pc:docMk/>
            <pc:sldMk cId="1012445876" sldId="276"/>
            <ac:spMk id="2" creationId="{0B497C5C-8F79-C877-7658-7F27452787C7}"/>
          </ac:spMkLst>
        </pc:spChg>
        <pc:spChg chg="mod">
          <ac:chgData name="Berk Pekpinarli" userId="4b6ca4fc3c2365e0" providerId="LiveId" clId="{E961209B-6E2E-49A0-8D07-9C72914FF870}" dt="2023-08-21T21:11:56.126" v="11973" actId="14100"/>
          <ac:spMkLst>
            <pc:docMk/>
            <pc:sldMk cId="1012445876" sldId="276"/>
            <ac:spMk id="3" creationId="{754F8D20-EB97-8052-7219-9AB7093B5076}"/>
          </ac:spMkLst>
        </pc:spChg>
        <pc:spChg chg="add">
          <ac:chgData name="Berk Pekpinarli" userId="4b6ca4fc3c2365e0" providerId="LiveId" clId="{E961209B-6E2E-49A0-8D07-9C72914FF870}" dt="2023-08-21T20:41:53.609" v="10088" actId="26606"/>
          <ac:spMkLst>
            <pc:docMk/>
            <pc:sldMk cId="1012445876" sldId="276"/>
            <ac:spMk id="8" creationId="{DBF61EA3-B236-439E-9C0B-340980D56BEE}"/>
          </ac:spMkLst>
        </pc:spChg>
        <pc:spChg chg="add">
          <ac:chgData name="Berk Pekpinarli" userId="4b6ca4fc3c2365e0" providerId="LiveId" clId="{E961209B-6E2E-49A0-8D07-9C72914FF870}" dt="2023-08-21T20:41:53.609" v="10088" actId="26606"/>
          <ac:spMkLst>
            <pc:docMk/>
            <pc:sldMk cId="1012445876" sldId="276"/>
            <ac:spMk id="14" creationId="{E659831F-0D9A-4C63-9EBB-8435B85A440F}"/>
          </ac:spMkLst>
        </pc:spChg>
        <pc:grpChg chg="add">
          <ac:chgData name="Berk Pekpinarli" userId="4b6ca4fc3c2365e0" providerId="LiveId" clId="{E961209B-6E2E-49A0-8D07-9C72914FF870}" dt="2023-08-21T20:41:53.609" v="10088" actId="26606"/>
          <ac:grpSpMkLst>
            <pc:docMk/>
            <pc:sldMk cId="1012445876" sldId="276"/>
            <ac:grpSpMk id="10" creationId="{28FAF094-D087-493F-8DF9-A486C2D6BBAA}"/>
          </ac:grpSpMkLst>
        </pc:grpChg>
      </pc:sldChg>
      <pc:sldChg chg="addSp delSp modSp new mod setBg">
        <pc:chgData name="Berk Pekpinarli" userId="4b6ca4fc3c2365e0" providerId="LiveId" clId="{E961209B-6E2E-49A0-8D07-9C72914FF870}" dt="2023-08-21T20:50:31.439" v="10476" actId="14100"/>
        <pc:sldMkLst>
          <pc:docMk/>
          <pc:sldMk cId="2411917768" sldId="277"/>
        </pc:sldMkLst>
        <pc:spChg chg="mod">
          <ac:chgData name="Berk Pekpinarli" userId="4b6ca4fc3c2365e0" providerId="LiveId" clId="{E961209B-6E2E-49A0-8D07-9C72914FF870}" dt="2023-08-21T20:50:20.703" v="10473" actId="26606"/>
          <ac:spMkLst>
            <pc:docMk/>
            <pc:sldMk cId="2411917768" sldId="277"/>
            <ac:spMk id="2" creationId="{CEC17B97-12EB-7788-5664-463BE0E8D39A}"/>
          </ac:spMkLst>
        </pc:spChg>
        <pc:spChg chg="del mod">
          <ac:chgData name="Berk Pekpinarli" userId="4b6ca4fc3c2365e0" providerId="LiveId" clId="{E961209B-6E2E-49A0-8D07-9C72914FF870}" dt="2023-08-21T20:50:05.387" v="10469" actId="478"/>
          <ac:spMkLst>
            <pc:docMk/>
            <pc:sldMk cId="2411917768" sldId="277"/>
            <ac:spMk id="3" creationId="{DBD3883F-0893-DA7A-3BF4-237ACA5BF059}"/>
          </ac:spMkLst>
        </pc:spChg>
        <pc:spChg chg="add del mod">
          <ac:chgData name="Berk Pekpinarli" userId="4b6ca4fc3c2365e0" providerId="LiveId" clId="{E961209B-6E2E-49A0-8D07-9C72914FF870}" dt="2023-08-21T20:50:06.938" v="10470" actId="478"/>
          <ac:spMkLst>
            <pc:docMk/>
            <pc:sldMk cId="2411917768" sldId="277"/>
            <ac:spMk id="5" creationId="{510BDD59-174F-DB76-F1E6-E4C7DA629B90}"/>
          </ac:spMkLst>
        </pc:spChg>
        <pc:spChg chg="add">
          <ac:chgData name="Berk Pekpinarli" userId="4b6ca4fc3c2365e0" providerId="LiveId" clId="{E961209B-6E2E-49A0-8D07-9C72914FF870}" dt="2023-08-21T20:50:20.703" v="10473" actId="26606"/>
          <ac:spMkLst>
            <pc:docMk/>
            <pc:sldMk cId="2411917768" sldId="277"/>
            <ac:spMk id="12" creationId="{665DBBEF-238B-476B-96AB-8AAC3224ECEA}"/>
          </ac:spMkLst>
        </pc:spChg>
        <pc:spChg chg="add">
          <ac:chgData name="Berk Pekpinarli" userId="4b6ca4fc3c2365e0" providerId="LiveId" clId="{E961209B-6E2E-49A0-8D07-9C72914FF870}" dt="2023-08-21T20:50:20.703" v="10473" actId="26606"/>
          <ac:spMkLst>
            <pc:docMk/>
            <pc:sldMk cId="2411917768" sldId="277"/>
            <ac:spMk id="14" creationId="{3FCFB1DE-0B7E-48CC-BA90-B2AB0889F9D6}"/>
          </ac:spMkLst>
        </pc:spChg>
        <pc:picChg chg="add mod">
          <ac:chgData name="Berk Pekpinarli" userId="4b6ca4fc3c2365e0" providerId="LiveId" clId="{E961209B-6E2E-49A0-8D07-9C72914FF870}" dt="2023-08-21T20:50:31.439" v="10476" actId="14100"/>
          <ac:picMkLst>
            <pc:docMk/>
            <pc:sldMk cId="2411917768" sldId="277"/>
            <ac:picMk id="7" creationId="{24DF37F7-83C9-D518-C168-AB4E6265BE89}"/>
          </ac:picMkLst>
        </pc:picChg>
      </pc:sldChg>
      <pc:sldChg chg="addSp modSp new mod setBg">
        <pc:chgData name="Berk Pekpinarli" userId="4b6ca4fc3c2365e0" providerId="LiveId" clId="{E961209B-6E2E-49A0-8D07-9C72914FF870}" dt="2023-08-21T21:09:02.148" v="11967" actId="27636"/>
        <pc:sldMkLst>
          <pc:docMk/>
          <pc:sldMk cId="1542160157" sldId="278"/>
        </pc:sldMkLst>
        <pc:spChg chg="mod">
          <ac:chgData name="Berk Pekpinarli" userId="4b6ca4fc3c2365e0" providerId="LiveId" clId="{E961209B-6E2E-49A0-8D07-9C72914FF870}" dt="2023-08-21T21:08:57.512" v="11964" actId="14100"/>
          <ac:spMkLst>
            <pc:docMk/>
            <pc:sldMk cId="1542160157" sldId="278"/>
            <ac:spMk id="2" creationId="{C35A3EF4-3A59-5928-25CB-48F40322BDE4}"/>
          </ac:spMkLst>
        </pc:spChg>
        <pc:spChg chg="mod">
          <ac:chgData name="Berk Pekpinarli" userId="4b6ca4fc3c2365e0" providerId="LiveId" clId="{E961209B-6E2E-49A0-8D07-9C72914FF870}" dt="2023-08-21T21:09:02.148" v="11967" actId="27636"/>
          <ac:spMkLst>
            <pc:docMk/>
            <pc:sldMk cId="1542160157" sldId="278"/>
            <ac:spMk id="3" creationId="{DAD317C8-26D5-64D6-6B04-8E1E10DD4408}"/>
          </ac:spMkLst>
        </pc:spChg>
        <pc:spChg chg="add">
          <ac:chgData name="Berk Pekpinarli" userId="4b6ca4fc3c2365e0" providerId="LiveId" clId="{E961209B-6E2E-49A0-8D07-9C72914FF870}" dt="2023-08-21T21:08:45.249" v="11960" actId="26606"/>
          <ac:spMkLst>
            <pc:docMk/>
            <pc:sldMk cId="1542160157" sldId="278"/>
            <ac:spMk id="8" creationId="{100EDD19-6802-4EC3-95CE-CFFAB042CFD6}"/>
          </ac:spMkLst>
        </pc:spChg>
        <pc:spChg chg="add">
          <ac:chgData name="Berk Pekpinarli" userId="4b6ca4fc3c2365e0" providerId="LiveId" clId="{E961209B-6E2E-49A0-8D07-9C72914FF870}" dt="2023-08-21T21:08:45.249" v="11960" actId="26606"/>
          <ac:spMkLst>
            <pc:docMk/>
            <pc:sldMk cId="1542160157" sldId="278"/>
            <ac:spMk id="10" creationId="{DB17E863-922E-4C26-BD64-E8FD41D28661}"/>
          </ac:spMkLst>
        </pc:spChg>
      </pc:sldChg>
      <pc:sldChg chg="addSp modSp new mod setBg">
        <pc:chgData name="Berk Pekpinarli" userId="4b6ca4fc3c2365e0" providerId="LiveId" clId="{E961209B-6E2E-49A0-8D07-9C72914FF870}" dt="2023-08-22T14:24:41.385" v="12538" actId="20577"/>
        <pc:sldMkLst>
          <pc:docMk/>
          <pc:sldMk cId="68310438" sldId="279"/>
        </pc:sldMkLst>
        <pc:spChg chg="mod">
          <ac:chgData name="Berk Pekpinarli" userId="4b6ca4fc3c2365e0" providerId="LiveId" clId="{E961209B-6E2E-49A0-8D07-9C72914FF870}" dt="2023-08-21T21:24:26.825" v="12389" actId="14100"/>
          <ac:spMkLst>
            <pc:docMk/>
            <pc:sldMk cId="68310438" sldId="279"/>
            <ac:spMk id="2" creationId="{85D1B6D7-8B1D-14C4-53E1-6AFDFC6FAEF4}"/>
          </ac:spMkLst>
        </pc:spChg>
        <pc:spChg chg="mod">
          <ac:chgData name="Berk Pekpinarli" userId="4b6ca4fc3c2365e0" providerId="LiveId" clId="{E961209B-6E2E-49A0-8D07-9C72914FF870}" dt="2023-08-22T14:24:41.385" v="12538" actId="20577"/>
          <ac:spMkLst>
            <pc:docMk/>
            <pc:sldMk cId="68310438" sldId="279"/>
            <ac:spMk id="3" creationId="{B8FDA4F8-CCB4-6E68-7A0C-482469A36769}"/>
          </ac:spMkLst>
        </pc:spChg>
        <pc:spChg chg="add">
          <ac:chgData name="Berk Pekpinarli" userId="4b6ca4fc3c2365e0" providerId="LiveId" clId="{E961209B-6E2E-49A0-8D07-9C72914FF870}" dt="2023-08-21T21:23:52.428" v="12383" actId="26606"/>
          <ac:spMkLst>
            <pc:docMk/>
            <pc:sldMk cId="68310438" sldId="279"/>
            <ac:spMk id="8" creationId="{100EDD19-6802-4EC3-95CE-CFFAB042CFD6}"/>
          </ac:spMkLst>
        </pc:spChg>
        <pc:spChg chg="add">
          <ac:chgData name="Berk Pekpinarli" userId="4b6ca4fc3c2365e0" providerId="LiveId" clId="{E961209B-6E2E-49A0-8D07-9C72914FF870}" dt="2023-08-21T21:23:52.428" v="12383" actId="26606"/>
          <ac:spMkLst>
            <pc:docMk/>
            <pc:sldMk cId="68310438" sldId="279"/>
            <ac:spMk id="10" creationId="{DB17E863-922E-4C26-BD64-E8FD41D28661}"/>
          </ac:spMkLst>
        </pc:spChg>
      </pc:sldChg>
      <pc:sldChg chg="addSp delSp modSp new mod ord setBg">
        <pc:chgData name="Berk Pekpinarli" userId="4b6ca4fc3c2365e0" providerId="LiveId" clId="{E961209B-6E2E-49A0-8D07-9C72914FF870}" dt="2023-08-23T10:25:31.076" v="13330" actId="1076"/>
        <pc:sldMkLst>
          <pc:docMk/>
          <pc:sldMk cId="3807235791" sldId="280"/>
        </pc:sldMkLst>
        <pc:spChg chg="del">
          <ac:chgData name="Berk Pekpinarli" userId="4b6ca4fc3c2365e0" providerId="LiveId" clId="{E961209B-6E2E-49A0-8D07-9C72914FF870}" dt="2023-08-23T10:24:46.150" v="13314" actId="478"/>
          <ac:spMkLst>
            <pc:docMk/>
            <pc:sldMk cId="3807235791" sldId="280"/>
            <ac:spMk id="2" creationId="{12D77F74-D894-20B6-5F69-180FC530624A}"/>
          </ac:spMkLst>
        </pc:spChg>
        <pc:spChg chg="del">
          <ac:chgData name="Berk Pekpinarli" userId="4b6ca4fc3c2365e0" providerId="LiveId" clId="{E961209B-6E2E-49A0-8D07-9C72914FF870}" dt="2023-08-23T10:24:47.737" v="13315" actId="478"/>
          <ac:spMkLst>
            <pc:docMk/>
            <pc:sldMk cId="3807235791" sldId="280"/>
            <ac:spMk id="3" creationId="{458D9237-9915-C2D5-63CA-8338A8201537}"/>
          </ac:spMkLst>
        </pc:spChg>
        <pc:spChg chg="add del">
          <ac:chgData name="Berk Pekpinarli" userId="4b6ca4fc3c2365e0" providerId="LiveId" clId="{E961209B-6E2E-49A0-8D07-9C72914FF870}" dt="2023-08-23T10:25:12.225" v="13324" actId="26606"/>
          <ac:spMkLst>
            <pc:docMk/>
            <pc:sldMk cId="3807235791" sldId="280"/>
            <ac:spMk id="7" creationId="{DA2E7C1E-2B5A-4BBA-AE51-1CD8C19309D7}"/>
          </ac:spMkLst>
        </pc:spChg>
        <pc:spChg chg="add del">
          <ac:chgData name="Berk Pekpinarli" userId="4b6ca4fc3c2365e0" providerId="LiveId" clId="{E961209B-6E2E-49A0-8D07-9C72914FF870}" dt="2023-08-23T10:25:12.225" v="13324" actId="26606"/>
          <ac:spMkLst>
            <pc:docMk/>
            <pc:sldMk cId="3807235791" sldId="280"/>
            <ac:spMk id="8" creationId="{43DF76B1-5174-4FAF-9D19-FFEE98426836}"/>
          </ac:spMkLst>
        </pc:spChg>
        <pc:spChg chg="add del">
          <ac:chgData name="Berk Pekpinarli" userId="4b6ca4fc3c2365e0" providerId="LiveId" clId="{E961209B-6E2E-49A0-8D07-9C72914FF870}" dt="2023-08-23T10:25:03.276" v="13320" actId="26606"/>
          <ac:spMkLst>
            <pc:docMk/>
            <pc:sldMk cId="3807235791" sldId="280"/>
            <ac:spMk id="10" creationId="{F3060C83-F051-4F0E-ABAD-AA0DFC48B218}"/>
          </ac:spMkLst>
        </pc:spChg>
        <pc:spChg chg="add del">
          <ac:chgData name="Berk Pekpinarli" userId="4b6ca4fc3c2365e0" providerId="LiveId" clId="{E961209B-6E2E-49A0-8D07-9C72914FF870}" dt="2023-08-23T10:25:03.276" v="13320" actId="26606"/>
          <ac:spMkLst>
            <pc:docMk/>
            <pc:sldMk cId="3807235791" sldId="280"/>
            <ac:spMk id="12" creationId="{83C98ABE-055B-441F-B07E-44F97F083C39}"/>
          </ac:spMkLst>
        </pc:spChg>
        <pc:spChg chg="add del">
          <ac:chgData name="Berk Pekpinarli" userId="4b6ca4fc3c2365e0" providerId="LiveId" clId="{E961209B-6E2E-49A0-8D07-9C72914FF870}" dt="2023-08-23T10:25:03.276" v="13320" actId="26606"/>
          <ac:spMkLst>
            <pc:docMk/>
            <pc:sldMk cId="3807235791" sldId="280"/>
            <ac:spMk id="14" creationId="{29FDB030-9B49-4CED-8CCD-4D99382388AC}"/>
          </ac:spMkLst>
        </pc:spChg>
        <pc:spChg chg="add del">
          <ac:chgData name="Berk Pekpinarli" userId="4b6ca4fc3c2365e0" providerId="LiveId" clId="{E961209B-6E2E-49A0-8D07-9C72914FF870}" dt="2023-08-23T10:25:03.276" v="13320" actId="26606"/>
          <ac:spMkLst>
            <pc:docMk/>
            <pc:sldMk cId="3807235791" sldId="280"/>
            <ac:spMk id="16" creationId="{3783CA14-24A1-485C-8B30-D6A5D87987AD}"/>
          </ac:spMkLst>
        </pc:spChg>
        <pc:spChg chg="add del">
          <ac:chgData name="Berk Pekpinarli" userId="4b6ca4fc3c2365e0" providerId="LiveId" clId="{E961209B-6E2E-49A0-8D07-9C72914FF870}" dt="2023-08-23T10:25:03.276" v="13320" actId="26606"/>
          <ac:spMkLst>
            <pc:docMk/>
            <pc:sldMk cId="3807235791" sldId="280"/>
            <ac:spMk id="18" creationId="{9A97C86A-04D6-40F7-AE84-31AB43E6A846}"/>
          </ac:spMkLst>
        </pc:spChg>
        <pc:spChg chg="add del">
          <ac:chgData name="Berk Pekpinarli" userId="4b6ca4fc3c2365e0" providerId="LiveId" clId="{E961209B-6E2E-49A0-8D07-9C72914FF870}" dt="2023-08-23T10:25:03.276" v="13320" actId="26606"/>
          <ac:spMkLst>
            <pc:docMk/>
            <pc:sldMk cId="3807235791" sldId="280"/>
            <ac:spMk id="20" creationId="{FF9F2414-84E8-453E-B1F3-389FDE8192D9}"/>
          </ac:spMkLst>
        </pc:spChg>
        <pc:spChg chg="add del">
          <ac:chgData name="Berk Pekpinarli" userId="4b6ca4fc3c2365e0" providerId="LiveId" clId="{E961209B-6E2E-49A0-8D07-9C72914FF870}" dt="2023-08-23T10:25:03.276" v="13320" actId="26606"/>
          <ac:spMkLst>
            <pc:docMk/>
            <pc:sldMk cId="3807235791" sldId="280"/>
            <ac:spMk id="22" creationId="{3ECA69A1-7536-43AC-85EF-C7106179F5ED}"/>
          </ac:spMkLst>
        </pc:spChg>
        <pc:picChg chg="add mod">
          <ac:chgData name="Berk Pekpinarli" userId="4b6ca4fc3c2365e0" providerId="LiveId" clId="{E961209B-6E2E-49A0-8D07-9C72914FF870}" dt="2023-08-23T10:25:31.076" v="13330" actId="1076"/>
          <ac:picMkLst>
            <pc:docMk/>
            <pc:sldMk cId="3807235791" sldId="280"/>
            <ac:picMk id="5" creationId="{B4D11353-00E7-FC4B-B26B-99B10D3F59DC}"/>
          </ac:picMkLst>
        </pc:picChg>
      </pc:sldChg>
      <pc:sldChg chg="addSp modSp new mod ord setBg">
        <pc:chgData name="Berk Pekpinarli" userId="4b6ca4fc3c2365e0" providerId="LiveId" clId="{E961209B-6E2E-49A0-8D07-9C72914FF870}" dt="2023-08-23T10:20:59.802" v="13313" actId="27636"/>
        <pc:sldMkLst>
          <pc:docMk/>
          <pc:sldMk cId="3749444136" sldId="281"/>
        </pc:sldMkLst>
        <pc:spChg chg="mod">
          <ac:chgData name="Berk Pekpinarli" userId="4b6ca4fc3c2365e0" providerId="LiveId" clId="{E961209B-6E2E-49A0-8D07-9C72914FF870}" dt="2023-08-23T10:18:22.171" v="13282" actId="1076"/>
          <ac:spMkLst>
            <pc:docMk/>
            <pc:sldMk cId="3749444136" sldId="281"/>
            <ac:spMk id="2" creationId="{0CC205BC-4AF4-59AF-B710-96930F1AEDD2}"/>
          </ac:spMkLst>
        </pc:spChg>
        <pc:spChg chg="mod">
          <ac:chgData name="Berk Pekpinarli" userId="4b6ca4fc3c2365e0" providerId="LiveId" clId="{E961209B-6E2E-49A0-8D07-9C72914FF870}" dt="2023-08-23T10:20:59.802" v="13313" actId="27636"/>
          <ac:spMkLst>
            <pc:docMk/>
            <pc:sldMk cId="3749444136" sldId="281"/>
            <ac:spMk id="3" creationId="{1DEF8860-EC92-693C-8CEB-7E4A8A7ED5F1}"/>
          </ac:spMkLst>
        </pc:spChg>
        <pc:spChg chg="add mod">
          <ac:chgData name="Berk Pekpinarli" userId="4b6ca4fc3c2365e0" providerId="LiveId" clId="{E961209B-6E2E-49A0-8D07-9C72914FF870}" dt="2023-08-23T10:20:22.387" v="13311" actId="14100"/>
          <ac:spMkLst>
            <pc:docMk/>
            <pc:sldMk cId="3749444136" sldId="281"/>
            <ac:spMk id="6" creationId="{9FCD5902-3AFC-F717-9AEF-CAE03CEBAC0D}"/>
          </ac:spMkLst>
        </pc:spChg>
        <pc:spChg chg="add">
          <ac:chgData name="Berk Pekpinarli" userId="4b6ca4fc3c2365e0" providerId="LiveId" clId="{E961209B-6E2E-49A0-8D07-9C72914FF870}" dt="2023-08-23T10:17:58.436" v="13277" actId="26606"/>
          <ac:spMkLst>
            <pc:docMk/>
            <pc:sldMk cId="3749444136" sldId="281"/>
            <ac:spMk id="10" creationId="{2B97F24A-32CE-4C1C-A50D-3016B394DCFB}"/>
          </ac:spMkLst>
        </pc:spChg>
        <pc:spChg chg="add">
          <ac:chgData name="Berk Pekpinarli" userId="4b6ca4fc3c2365e0" providerId="LiveId" clId="{E961209B-6E2E-49A0-8D07-9C72914FF870}" dt="2023-08-23T10:17:58.436" v="13277" actId="26606"/>
          <ac:spMkLst>
            <pc:docMk/>
            <pc:sldMk cId="3749444136" sldId="281"/>
            <ac:spMk id="12" creationId="{CD8B4F24-440B-49E9-B85D-733523DC064B}"/>
          </ac:spMkLst>
        </pc:spChg>
        <pc:picChg chg="add mod">
          <ac:chgData name="Berk Pekpinarli" userId="4b6ca4fc3c2365e0" providerId="LiveId" clId="{E961209B-6E2E-49A0-8D07-9C72914FF870}" dt="2023-08-23T10:19:39.052" v="13300" actId="1076"/>
          <ac:picMkLst>
            <pc:docMk/>
            <pc:sldMk cId="3749444136" sldId="281"/>
            <ac:picMk id="5" creationId="{C1B2A59A-D352-7040-E207-6C0B52D361B3}"/>
          </ac:picMkLst>
        </pc:picChg>
      </pc:sldChg>
      <pc:sldChg chg="addSp delSp modSp new mod setBg">
        <pc:chgData name="Berk Pekpinarli" userId="4b6ca4fc3c2365e0" providerId="LiveId" clId="{E961209B-6E2E-49A0-8D07-9C72914FF870}" dt="2023-08-22T14:37:05.033" v="12576" actId="14100"/>
        <pc:sldMkLst>
          <pc:docMk/>
          <pc:sldMk cId="3803152173" sldId="282"/>
        </pc:sldMkLst>
        <pc:spChg chg="del">
          <ac:chgData name="Berk Pekpinarli" userId="4b6ca4fc3c2365e0" providerId="LiveId" clId="{E961209B-6E2E-49A0-8D07-9C72914FF870}" dt="2023-08-22T14:34:18.079" v="12540" actId="478"/>
          <ac:spMkLst>
            <pc:docMk/>
            <pc:sldMk cId="3803152173" sldId="282"/>
            <ac:spMk id="2" creationId="{95A938E5-AD72-1453-54A4-5B2A3C10483E}"/>
          </ac:spMkLst>
        </pc:spChg>
        <pc:spChg chg="del">
          <ac:chgData name="Berk Pekpinarli" userId="4b6ca4fc3c2365e0" providerId="LiveId" clId="{E961209B-6E2E-49A0-8D07-9C72914FF870}" dt="2023-08-22T14:34:19.517" v="12541" actId="478"/>
          <ac:spMkLst>
            <pc:docMk/>
            <pc:sldMk cId="3803152173" sldId="282"/>
            <ac:spMk id="3" creationId="{F260BA38-68EC-57BF-D062-35BAB8EBBAD2}"/>
          </ac:spMkLst>
        </pc:spChg>
        <pc:spChg chg="add del">
          <ac:chgData name="Berk Pekpinarli" userId="4b6ca4fc3c2365e0" providerId="LiveId" clId="{E961209B-6E2E-49A0-8D07-9C72914FF870}" dt="2023-08-22T14:36:42.192" v="12568" actId="26606"/>
          <ac:spMkLst>
            <pc:docMk/>
            <pc:sldMk cId="3803152173" sldId="282"/>
            <ac:spMk id="10" creationId="{22F15A2D-2324-487D-A02A-BF46C5C580EB}"/>
          </ac:spMkLst>
        </pc:spChg>
        <pc:spChg chg="add del">
          <ac:chgData name="Berk Pekpinarli" userId="4b6ca4fc3c2365e0" providerId="LiveId" clId="{E961209B-6E2E-49A0-8D07-9C72914FF870}" dt="2023-08-22T14:36:42.192" v="12568" actId="26606"/>
          <ac:spMkLst>
            <pc:docMk/>
            <pc:sldMk cId="3803152173" sldId="282"/>
            <ac:spMk id="12" creationId="{17A7F34E-D418-47E2-9F86-2C45BBC31210}"/>
          </ac:spMkLst>
        </pc:spChg>
        <pc:spChg chg="add del">
          <ac:chgData name="Berk Pekpinarli" userId="4b6ca4fc3c2365e0" providerId="LiveId" clId="{E961209B-6E2E-49A0-8D07-9C72914FF870}" dt="2023-08-22T14:36:42.192" v="12568" actId="26606"/>
          <ac:spMkLst>
            <pc:docMk/>
            <pc:sldMk cId="3803152173" sldId="282"/>
            <ac:spMk id="14" creationId="{2AEAFA59-923A-4F54-8B49-44C970BCC323}"/>
          </ac:spMkLst>
        </pc:spChg>
        <pc:spChg chg="add del">
          <ac:chgData name="Berk Pekpinarli" userId="4b6ca4fc3c2365e0" providerId="LiveId" clId="{E961209B-6E2E-49A0-8D07-9C72914FF870}" dt="2023-08-22T14:36:41.052" v="12565" actId="26606"/>
          <ac:spMkLst>
            <pc:docMk/>
            <pc:sldMk cId="3803152173" sldId="282"/>
            <ac:spMk id="19" creationId="{A9F529C3-C941-49FD-8C67-82F134F64BDB}"/>
          </ac:spMkLst>
        </pc:spChg>
        <pc:spChg chg="add del">
          <ac:chgData name="Berk Pekpinarli" userId="4b6ca4fc3c2365e0" providerId="LiveId" clId="{E961209B-6E2E-49A0-8D07-9C72914FF870}" dt="2023-08-22T14:36:41.052" v="12565" actId="26606"/>
          <ac:spMkLst>
            <pc:docMk/>
            <pc:sldMk cId="3803152173" sldId="282"/>
            <ac:spMk id="21" creationId="{20586029-32A0-47E5-9AEC-AE3ABA6B94D0}"/>
          </ac:spMkLst>
        </pc:spChg>
        <pc:spChg chg="add del">
          <ac:chgData name="Berk Pekpinarli" userId="4b6ca4fc3c2365e0" providerId="LiveId" clId="{E961209B-6E2E-49A0-8D07-9C72914FF870}" dt="2023-08-22T14:36:42.177" v="12567" actId="26606"/>
          <ac:spMkLst>
            <pc:docMk/>
            <pc:sldMk cId="3803152173" sldId="282"/>
            <ac:spMk id="26" creationId="{69D184B2-2226-4E31-BCCB-444330767440}"/>
          </ac:spMkLst>
        </pc:spChg>
        <pc:spChg chg="add del">
          <ac:chgData name="Berk Pekpinarli" userId="4b6ca4fc3c2365e0" providerId="LiveId" clId="{E961209B-6E2E-49A0-8D07-9C72914FF870}" dt="2023-08-22T14:36:42.177" v="12567" actId="26606"/>
          <ac:spMkLst>
            <pc:docMk/>
            <pc:sldMk cId="3803152173" sldId="282"/>
            <ac:spMk id="27" creationId="{1AC4D4E3-486A-464A-8EC8-D44881097267}"/>
          </ac:spMkLst>
        </pc:spChg>
        <pc:spChg chg="add del">
          <ac:chgData name="Berk Pekpinarli" userId="4b6ca4fc3c2365e0" providerId="LiveId" clId="{E961209B-6E2E-49A0-8D07-9C72914FF870}" dt="2023-08-22T14:36:42.177" v="12567" actId="26606"/>
          <ac:spMkLst>
            <pc:docMk/>
            <pc:sldMk cId="3803152173" sldId="282"/>
            <ac:spMk id="28" creationId="{864DE13E-58EB-4475-B79C-0D4FC651239B}"/>
          </ac:spMkLst>
        </pc:spChg>
        <pc:spChg chg="add">
          <ac:chgData name="Berk Pekpinarli" userId="4b6ca4fc3c2365e0" providerId="LiveId" clId="{E961209B-6E2E-49A0-8D07-9C72914FF870}" dt="2023-08-22T14:36:42.192" v="12568" actId="26606"/>
          <ac:spMkLst>
            <pc:docMk/>
            <pc:sldMk cId="3803152173" sldId="282"/>
            <ac:spMk id="30" creationId="{A9F529C3-C941-49FD-8C67-82F134F64BDB}"/>
          </ac:spMkLst>
        </pc:spChg>
        <pc:spChg chg="add">
          <ac:chgData name="Berk Pekpinarli" userId="4b6ca4fc3c2365e0" providerId="LiveId" clId="{E961209B-6E2E-49A0-8D07-9C72914FF870}" dt="2023-08-22T14:36:42.192" v="12568" actId="26606"/>
          <ac:spMkLst>
            <pc:docMk/>
            <pc:sldMk cId="3803152173" sldId="282"/>
            <ac:spMk id="31" creationId="{20586029-32A0-47E5-9AEC-AE3ABA6B94D0}"/>
          </ac:spMkLst>
        </pc:spChg>
        <pc:picChg chg="add mod ord">
          <ac:chgData name="Berk Pekpinarli" userId="4b6ca4fc3c2365e0" providerId="LiveId" clId="{E961209B-6E2E-49A0-8D07-9C72914FF870}" dt="2023-08-22T14:37:05.033" v="12576" actId="14100"/>
          <ac:picMkLst>
            <pc:docMk/>
            <pc:sldMk cId="3803152173" sldId="282"/>
            <ac:picMk id="5" creationId="{22D7BCDB-822D-BD13-0F28-2509782F0FA6}"/>
          </ac:picMkLst>
        </pc:picChg>
        <pc:picChg chg="add mod">
          <ac:chgData name="Berk Pekpinarli" userId="4b6ca4fc3c2365e0" providerId="LiveId" clId="{E961209B-6E2E-49A0-8D07-9C72914FF870}" dt="2023-08-22T14:37:00.973" v="12575" actId="14100"/>
          <ac:picMkLst>
            <pc:docMk/>
            <pc:sldMk cId="3803152173" sldId="282"/>
            <ac:picMk id="7" creationId="{3CDC3A40-08AF-0775-370E-04B38A3A7B9E}"/>
          </ac:picMkLst>
        </pc:picChg>
        <pc:cxnChg chg="add del">
          <ac:chgData name="Berk Pekpinarli" userId="4b6ca4fc3c2365e0" providerId="LiveId" clId="{E961209B-6E2E-49A0-8D07-9C72914FF870}" dt="2023-08-22T14:36:41.052" v="12565" actId="26606"/>
          <ac:cxnSpMkLst>
            <pc:docMk/>
            <pc:sldMk cId="3803152173" sldId="282"/>
            <ac:cxnSpMk id="23" creationId="{8C730EAB-A532-4295-A302-FB4B90DB9F5E}"/>
          </ac:cxnSpMkLst>
        </pc:cxnChg>
        <pc:cxnChg chg="add del">
          <ac:chgData name="Berk Pekpinarli" userId="4b6ca4fc3c2365e0" providerId="LiveId" clId="{E961209B-6E2E-49A0-8D07-9C72914FF870}" dt="2023-08-22T14:36:42.177" v="12567" actId="26606"/>
          <ac:cxnSpMkLst>
            <pc:docMk/>
            <pc:sldMk cId="3803152173" sldId="282"/>
            <ac:cxnSpMk id="25" creationId="{02E9B2EE-76CA-47F3-9977-3F2FCB7FD252}"/>
          </ac:cxnSpMkLst>
        </pc:cxnChg>
        <pc:cxnChg chg="add">
          <ac:chgData name="Berk Pekpinarli" userId="4b6ca4fc3c2365e0" providerId="LiveId" clId="{E961209B-6E2E-49A0-8D07-9C72914FF870}" dt="2023-08-22T14:36:42.192" v="12568" actId="26606"/>
          <ac:cxnSpMkLst>
            <pc:docMk/>
            <pc:sldMk cId="3803152173" sldId="282"/>
            <ac:cxnSpMk id="32" creationId="{8C730EAB-A532-4295-A302-FB4B90DB9F5E}"/>
          </ac:cxnSpMkLst>
        </pc:cxnChg>
      </pc:sldChg>
      <pc:sldChg chg="addSp delSp modSp new mod setBg">
        <pc:chgData name="Berk Pekpinarli" userId="4b6ca4fc3c2365e0" providerId="LiveId" clId="{E961209B-6E2E-49A0-8D07-9C72914FF870}" dt="2023-08-22T14:40:10.946" v="12607" actId="1076"/>
        <pc:sldMkLst>
          <pc:docMk/>
          <pc:sldMk cId="2359346356" sldId="283"/>
        </pc:sldMkLst>
        <pc:spChg chg="del">
          <ac:chgData name="Berk Pekpinarli" userId="4b6ca4fc3c2365e0" providerId="LiveId" clId="{E961209B-6E2E-49A0-8D07-9C72914FF870}" dt="2023-08-22T14:38:00.909" v="12580" actId="478"/>
          <ac:spMkLst>
            <pc:docMk/>
            <pc:sldMk cId="2359346356" sldId="283"/>
            <ac:spMk id="2" creationId="{210869C3-2EB5-0FAB-5BE2-004407EE276A}"/>
          </ac:spMkLst>
        </pc:spChg>
        <pc:spChg chg="del">
          <ac:chgData name="Berk Pekpinarli" userId="4b6ca4fc3c2365e0" providerId="LiveId" clId="{E961209B-6E2E-49A0-8D07-9C72914FF870}" dt="2023-08-22T14:37:59.807" v="12579" actId="478"/>
          <ac:spMkLst>
            <pc:docMk/>
            <pc:sldMk cId="2359346356" sldId="283"/>
            <ac:spMk id="3" creationId="{374A7E1A-D689-6AA1-CC6E-97A48CF981E8}"/>
          </ac:spMkLst>
        </pc:spChg>
        <pc:picChg chg="add mod">
          <ac:chgData name="Berk Pekpinarli" userId="4b6ca4fc3c2365e0" providerId="LiveId" clId="{E961209B-6E2E-49A0-8D07-9C72914FF870}" dt="2023-08-22T14:40:07.916" v="12605" actId="1076"/>
          <ac:picMkLst>
            <pc:docMk/>
            <pc:sldMk cId="2359346356" sldId="283"/>
            <ac:picMk id="5" creationId="{6BD02855-2010-E8F9-ADCE-7FBD056DCA5A}"/>
          </ac:picMkLst>
        </pc:picChg>
        <pc:picChg chg="add mod">
          <ac:chgData name="Berk Pekpinarli" userId="4b6ca4fc3c2365e0" providerId="LiveId" clId="{E961209B-6E2E-49A0-8D07-9C72914FF870}" dt="2023-08-22T14:40:10.946" v="12607" actId="1076"/>
          <ac:picMkLst>
            <pc:docMk/>
            <pc:sldMk cId="2359346356" sldId="283"/>
            <ac:picMk id="7" creationId="{A340F46C-E62B-F94F-7F0B-1A63C9499656}"/>
          </ac:picMkLst>
        </pc:picChg>
        <pc:cxnChg chg="add del">
          <ac:chgData name="Berk Pekpinarli" userId="4b6ca4fc3c2365e0" providerId="LiveId" clId="{E961209B-6E2E-49A0-8D07-9C72914FF870}" dt="2023-08-22T14:39:51.634" v="12604" actId="26606"/>
          <ac:cxnSpMkLst>
            <pc:docMk/>
            <pc:sldMk cId="2359346356" sldId="283"/>
            <ac:cxnSpMk id="12" creationId="{4D56677B-C0B7-4DAC-ACAD-8054FF1B599A}"/>
          </ac:cxnSpMkLst>
        </pc:cxnChg>
      </pc:sldChg>
      <pc:sldChg chg="addSp delSp modSp new mod setBg">
        <pc:chgData name="Berk Pekpinarli" userId="4b6ca4fc3c2365e0" providerId="LiveId" clId="{E961209B-6E2E-49A0-8D07-9C72914FF870}" dt="2023-08-22T14:41:12.187" v="12612" actId="26606"/>
        <pc:sldMkLst>
          <pc:docMk/>
          <pc:sldMk cId="1379927603" sldId="284"/>
        </pc:sldMkLst>
        <pc:spChg chg="del">
          <ac:chgData name="Berk Pekpinarli" userId="4b6ca4fc3c2365e0" providerId="LiveId" clId="{E961209B-6E2E-49A0-8D07-9C72914FF870}" dt="2023-08-22T14:41:05.705" v="12609" actId="478"/>
          <ac:spMkLst>
            <pc:docMk/>
            <pc:sldMk cId="1379927603" sldId="284"/>
            <ac:spMk id="2" creationId="{F91D4A9A-5C04-6B6D-F14E-1357DDCA2EB4}"/>
          </ac:spMkLst>
        </pc:spChg>
        <pc:spChg chg="del">
          <ac:chgData name="Berk Pekpinarli" userId="4b6ca4fc3c2365e0" providerId="LiveId" clId="{E961209B-6E2E-49A0-8D07-9C72914FF870}" dt="2023-08-22T14:41:04.414" v="12608" actId="478"/>
          <ac:spMkLst>
            <pc:docMk/>
            <pc:sldMk cId="1379927603" sldId="284"/>
            <ac:spMk id="3" creationId="{C9D09F67-BD02-4B62-AA5F-BF20244D89DB}"/>
          </ac:spMkLst>
        </pc:spChg>
        <pc:spChg chg="add">
          <ac:chgData name="Berk Pekpinarli" userId="4b6ca4fc3c2365e0" providerId="LiveId" clId="{E961209B-6E2E-49A0-8D07-9C72914FF870}" dt="2023-08-22T14:41:12.187" v="12612" actId="26606"/>
          <ac:spMkLst>
            <pc:docMk/>
            <pc:sldMk cId="1379927603" sldId="284"/>
            <ac:spMk id="10" creationId="{F3060C83-F051-4F0E-ABAD-AA0DFC48B218}"/>
          </ac:spMkLst>
        </pc:spChg>
        <pc:spChg chg="add">
          <ac:chgData name="Berk Pekpinarli" userId="4b6ca4fc3c2365e0" providerId="LiveId" clId="{E961209B-6E2E-49A0-8D07-9C72914FF870}" dt="2023-08-22T14:41:12.187" v="12612" actId="26606"/>
          <ac:spMkLst>
            <pc:docMk/>
            <pc:sldMk cId="1379927603" sldId="284"/>
            <ac:spMk id="12" creationId="{83C98ABE-055B-441F-B07E-44F97F083C39}"/>
          </ac:spMkLst>
        </pc:spChg>
        <pc:spChg chg="add">
          <ac:chgData name="Berk Pekpinarli" userId="4b6ca4fc3c2365e0" providerId="LiveId" clId="{E961209B-6E2E-49A0-8D07-9C72914FF870}" dt="2023-08-22T14:41:12.187" v="12612" actId="26606"/>
          <ac:spMkLst>
            <pc:docMk/>
            <pc:sldMk cId="1379927603" sldId="284"/>
            <ac:spMk id="14" creationId="{29FDB030-9B49-4CED-8CCD-4D99382388AC}"/>
          </ac:spMkLst>
        </pc:spChg>
        <pc:spChg chg="add">
          <ac:chgData name="Berk Pekpinarli" userId="4b6ca4fc3c2365e0" providerId="LiveId" clId="{E961209B-6E2E-49A0-8D07-9C72914FF870}" dt="2023-08-22T14:41:12.187" v="12612" actId="26606"/>
          <ac:spMkLst>
            <pc:docMk/>
            <pc:sldMk cId="1379927603" sldId="284"/>
            <ac:spMk id="16" creationId="{3783CA14-24A1-485C-8B30-D6A5D87987AD}"/>
          </ac:spMkLst>
        </pc:spChg>
        <pc:spChg chg="add">
          <ac:chgData name="Berk Pekpinarli" userId="4b6ca4fc3c2365e0" providerId="LiveId" clId="{E961209B-6E2E-49A0-8D07-9C72914FF870}" dt="2023-08-22T14:41:12.187" v="12612" actId="26606"/>
          <ac:spMkLst>
            <pc:docMk/>
            <pc:sldMk cId="1379927603" sldId="284"/>
            <ac:spMk id="18" creationId="{9A97C86A-04D6-40F7-AE84-31AB43E6A846}"/>
          </ac:spMkLst>
        </pc:spChg>
        <pc:spChg chg="add">
          <ac:chgData name="Berk Pekpinarli" userId="4b6ca4fc3c2365e0" providerId="LiveId" clId="{E961209B-6E2E-49A0-8D07-9C72914FF870}" dt="2023-08-22T14:41:12.187" v="12612" actId="26606"/>
          <ac:spMkLst>
            <pc:docMk/>
            <pc:sldMk cId="1379927603" sldId="284"/>
            <ac:spMk id="20" creationId="{FF9F2414-84E8-453E-B1F3-389FDE8192D9}"/>
          </ac:spMkLst>
        </pc:spChg>
        <pc:spChg chg="add">
          <ac:chgData name="Berk Pekpinarli" userId="4b6ca4fc3c2365e0" providerId="LiveId" clId="{E961209B-6E2E-49A0-8D07-9C72914FF870}" dt="2023-08-22T14:41:12.187" v="12612" actId="26606"/>
          <ac:spMkLst>
            <pc:docMk/>
            <pc:sldMk cId="1379927603" sldId="284"/>
            <ac:spMk id="22" creationId="{3ECA69A1-7536-43AC-85EF-C7106179F5ED}"/>
          </ac:spMkLst>
        </pc:spChg>
        <pc:picChg chg="add mod">
          <ac:chgData name="Berk Pekpinarli" userId="4b6ca4fc3c2365e0" providerId="LiveId" clId="{E961209B-6E2E-49A0-8D07-9C72914FF870}" dt="2023-08-22T14:41:12.187" v="12612" actId="26606"/>
          <ac:picMkLst>
            <pc:docMk/>
            <pc:sldMk cId="1379927603" sldId="284"/>
            <ac:picMk id="5" creationId="{D23969CD-0AB6-4F21-80B2-8561A60A1A58}"/>
          </ac:picMkLst>
        </pc:picChg>
      </pc:sldChg>
      <pc:sldChg chg="addSp delSp modSp new mod ord setBg">
        <pc:chgData name="Berk Pekpinarli" userId="4b6ca4fc3c2365e0" providerId="LiveId" clId="{E961209B-6E2E-49A0-8D07-9C72914FF870}" dt="2023-08-23T16:15:29.629" v="17265"/>
        <pc:sldMkLst>
          <pc:docMk/>
          <pc:sldMk cId="851281880" sldId="285"/>
        </pc:sldMkLst>
        <pc:spChg chg="del">
          <ac:chgData name="Berk Pekpinarli" userId="4b6ca4fc3c2365e0" providerId="LiveId" clId="{E961209B-6E2E-49A0-8D07-9C72914FF870}" dt="2023-08-23T14:29:11.480" v="14204" actId="478"/>
          <ac:spMkLst>
            <pc:docMk/>
            <pc:sldMk cId="851281880" sldId="285"/>
            <ac:spMk id="2" creationId="{47AD8F5D-BAB4-926B-46C2-D7CD965A6100}"/>
          </ac:spMkLst>
        </pc:spChg>
        <pc:spChg chg="del">
          <ac:chgData name="Berk Pekpinarli" userId="4b6ca4fc3c2365e0" providerId="LiveId" clId="{E961209B-6E2E-49A0-8D07-9C72914FF870}" dt="2023-08-23T14:29:10.411" v="14203" actId="478"/>
          <ac:spMkLst>
            <pc:docMk/>
            <pc:sldMk cId="851281880" sldId="285"/>
            <ac:spMk id="3" creationId="{4D7D5897-7831-1960-5BF3-B97B6F03D2EC}"/>
          </ac:spMkLst>
        </pc:spChg>
        <pc:spChg chg="add del">
          <ac:chgData name="Berk Pekpinarli" userId="4b6ca4fc3c2365e0" providerId="LiveId" clId="{E961209B-6E2E-49A0-8D07-9C72914FF870}" dt="2023-08-23T14:31:12.454" v="14229" actId="26606"/>
          <ac:spMkLst>
            <pc:docMk/>
            <pc:sldMk cId="851281880" sldId="285"/>
            <ac:spMk id="11" creationId="{A9F529C3-C941-49FD-8C67-82F134F64BDB}"/>
          </ac:spMkLst>
        </pc:spChg>
        <pc:spChg chg="add del">
          <ac:chgData name="Berk Pekpinarli" userId="4b6ca4fc3c2365e0" providerId="LiveId" clId="{E961209B-6E2E-49A0-8D07-9C72914FF870}" dt="2023-08-23T14:31:12.454" v="14229" actId="26606"/>
          <ac:spMkLst>
            <pc:docMk/>
            <pc:sldMk cId="851281880" sldId="285"/>
            <ac:spMk id="12" creationId="{20586029-32A0-47E5-9AEC-AE3ABA6B94D0}"/>
          </ac:spMkLst>
        </pc:spChg>
        <pc:spChg chg="add del">
          <ac:chgData name="Berk Pekpinarli" userId="4b6ca4fc3c2365e0" providerId="LiveId" clId="{E961209B-6E2E-49A0-8D07-9C72914FF870}" dt="2023-08-23T14:30:47.360" v="14221" actId="26606"/>
          <ac:spMkLst>
            <pc:docMk/>
            <pc:sldMk cId="851281880" sldId="285"/>
            <ac:spMk id="14" creationId="{A9F529C3-C941-49FD-8C67-82F134F64BDB}"/>
          </ac:spMkLst>
        </pc:spChg>
        <pc:spChg chg="add del">
          <ac:chgData name="Berk Pekpinarli" userId="4b6ca4fc3c2365e0" providerId="LiveId" clId="{E961209B-6E2E-49A0-8D07-9C72914FF870}" dt="2023-08-23T14:30:47.360" v="14221" actId="26606"/>
          <ac:spMkLst>
            <pc:docMk/>
            <pc:sldMk cId="851281880" sldId="285"/>
            <ac:spMk id="16" creationId="{20586029-32A0-47E5-9AEC-AE3ABA6B94D0}"/>
          </ac:spMkLst>
        </pc:spChg>
        <pc:spChg chg="add del">
          <ac:chgData name="Berk Pekpinarli" userId="4b6ca4fc3c2365e0" providerId="LiveId" clId="{E961209B-6E2E-49A0-8D07-9C72914FF870}" dt="2023-08-23T14:31:15.036" v="14233" actId="26606"/>
          <ac:spMkLst>
            <pc:docMk/>
            <pc:sldMk cId="851281880" sldId="285"/>
            <ac:spMk id="20" creationId="{11BE3FA7-0D70-4431-814F-D8C40576EA93}"/>
          </ac:spMkLst>
        </pc:spChg>
        <pc:spChg chg="add del">
          <ac:chgData name="Berk Pekpinarli" userId="4b6ca4fc3c2365e0" providerId="LiveId" clId="{E961209B-6E2E-49A0-8D07-9C72914FF870}" dt="2023-08-23T14:30:58.058" v="14225" actId="26606"/>
          <ac:spMkLst>
            <pc:docMk/>
            <pc:sldMk cId="851281880" sldId="285"/>
            <ac:spMk id="25" creationId="{11BE3FA7-0D70-4431-814F-D8C40576EA93}"/>
          </ac:spMkLst>
        </pc:spChg>
        <pc:picChg chg="add del mod">
          <ac:chgData name="Berk Pekpinarli" userId="4b6ca4fc3c2365e0" providerId="LiveId" clId="{E961209B-6E2E-49A0-8D07-9C72914FF870}" dt="2023-08-23T14:29:29.933" v="14210" actId="478"/>
          <ac:picMkLst>
            <pc:docMk/>
            <pc:sldMk cId="851281880" sldId="285"/>
            <ac:picMk id="5" creationId="{49F25F1E-226C-6F0D-C59E-A66C42A3A106}"/>
          </ac:picMkLst>
        </pc:picChg>
        <pc:picChg chg="add mod ord">
          <ac:chgData name="Berk Pekpinarli" userId="4b6ca4fc3c2365e0" providerId="LiveId" clId="{E961209B-6E2E-49A0-8D07-9C72914FF870}" dt="2023-08-23T14:31:28.927" v="14237" actId="14100"/>
          <ac:picMkLst>
            <pc:docMk/>
            <pc:sldMk cId="851281880" sldId="285"/>
            <ac:picMk id="7" creationId="{29C6080B-EFD5-7747-52E6-F21F1B9BAA6E}"/>
          </ac:picMkLst>
        </pc:picChg>
        <pc:picChg chg="add mod ord">
          <ac:chgData name="Berk Pekpinarli" userId="4b6ca4fc3c2365e0" providerId="LiveId" clId="{E961209B-6E2E-49A0-8D07-9C72914FF870}" dt="2023-08-23T14:31:35.517" v="14239" actId="14100"/>
          <ac:picMkLst>
            <pc:docMk/>
            <pc:sldMk cId="851281880" sldId="285"/>
            <ac:picMk id="9" creationId="{FD8DD552-BFAF-B7F7-8516-B1D51F8F4238}"/>
          </ac:picMkLst>
        </pc:picChg>
        <pc:cxnChg chg="add del">
          <ac:chgData name="Berk Pekpinarli" userId="4b6ca4fc3c2365e0" providerId="LiveId" clId="{E961209B-6E2E-49A0-8D07-9C72914FF870}" dt="2023-08-23T14:31:12.454" v="14229" actId="26606"/>
          <ac:cxnSpMkLst>
            <pc:docMk/>
            <pc:sldMk cId="851281880" sldId="285"/>
            <ac:cxnSpMk id="13" creationId="{8C730EAB-A532-4295-A302-FB4B90DB9F5E}"/>
          </ac:cxnSpMkLst>
        </pc:cxnChg>
        <pc:cxnChg chg="add del">
          <ac:chgData name="Berk Pekpinarli" userId="4b6ca4fc3c2365e0" providerId="LiveId" clId="{E961209B-6E2E-49A0-8D07-9C72914FF870}" dt="2023-08-23T14:30:47.360" v="14221" actId="26606"/>
          <ac:cxnSpMkLst>
            <pc:docMk/>
            <pc:sldMk cId="851281880" sldId="285"/>
            <ac:cxnSpMk id="18" creationId="{8C730EAB-A532-4295-A302-FB4B90DB9F5E}"/>
          </ac:cxnSpMkLst>
        </pc:cxnChg>
      </pc:sldChg>
      <pc:sldChg chg="addSp modSp new mod setBg">
        <pc:chgData name="Berk Pekpinarli" userId="4b6ca4fc3c2365e0" providerId="LiveId" clId="{E961209B-6E2E-49A0-8D07-9C72914FF870}" dt="2023-08-23T15:10:00.881" v="16551" actId="20577"/>
        <pc:sldMkLst>
          <pc:docMk/>
          <pc:sldMk cId="3691638586" sldId="286"/>
        </pc:sldMkLst>
        <pc:spChg chg="mod">
          <ac:chgData name="Berk Pekpinarli" userId="4b6ca4fc3c2365e0" providerId="LiveId" clId="{E961209B-6E2E-49A0-8D07-9C72914FF870}" dt="2023-08-23T14:46:16.235" v="15056" actId="20577"/>
          <ac:spMkLst>
            <pc:docMk/>
            <pc:sldMk cId="3691638586" sldId="286"/>
            <ac:spMk id="2" creationId="{B83D5603-FB89-299C-419F-DA5AE294E159}"/>
          </ac:spMkLst>
        </pc:spChg>
        <pc:spChg chg="mod">
          <ac:chgData name="Berk Pekpinarli" userId="4b6ca4fc3c2365e0" providerId="LiveId" clId="{E961209B-6E2E-49A0-8D07-9C72914FF870}" dt="2023-08-23T15:10:00.881" v="16551" actId="20577"/>
          <ac:spMkLst>
            <pc:docMk/>
            <pc:sldMk cId="3691638586" sldId="286"/>
            <ac:spMk id="3" creationId="{FD889415-61F6-EDF6-8238-7FC96840ECD9}"/>
          </ac:spMkLst>
        </pc:spChg>
        <pc:spChg chg="add">
          <ac:chgData name="Berk Pekpinarli" userId="4b6ca4fc3c2365e0" providerId="LiveId" clId="{E961209B-6E2E-49A0-8D07-9C72914FF870}" dt="2023-08-23T14:45:22.814" v="15050" actId="26606"/>
          <ac:spMkLst>
            <pc:docMk/>
            <pc:sldMk cId="3691638586" sldId="286"/>
            <ac:spMk id="8" creationId="{100EDD19-6802-4EC3-95CE-CFFAB042CFD6}"/>
          </ac:spMkLst>
        </pc:spChg>
        <pc:spChg chg="add">
          <ac:chgData name="Berk Pekpinarli" userId="4b6ca4fc3c2365e0" providerId="LiveId" clId="{E961209B-6E2E-49A0-8D07-9C72914FF870}" dt="2023-08-23T14:45:22.814" v="15050" actId="26606"/>
          <ac:spMkLst>
            <pc:docMk/>
            <pc:sldMk cId="3691638586" sldId="286"/>
            <ac:spMk id="10" creationId="{DB17E863-922E-4C26-BD64-E8FD41D28661}"/>
          </ac:spMkLst>
        </pc:spChg>
      </pc:sldChg>
      <pc:sldChg chg="addSp modSp new mod setBg">
        <pc:chgData name="Berk Pekpinarli" userId="4b6ca4fc3c2365e0" providerId="LiveId" clId="{E961209B-6E2E-49A0-8D07-9C72914FF870}" dt="2023-08-23T15:27:36.652" v="17252" actId="113"/>
        <pc:sldMkLst>
          <pc:docMk/>
          <pc:sldMk cId="188721781" sldId="287"/>
        </pc:sldMkLst>
        <pc:spChg chg="mod">
          <ac:chgData name="Berk Pekpinarli" userId="4b6ca4fc3c2365e0" providerId="LiveId" clId="{E961209B-6E2E-49A0-8D07-9C72914FF870}" dt="2023-08-23T15:07:42.465" v="16482" actId="14100"/>
          <ac:spMkLst>
            <pc:docMk/>
            <pc:sldMk cId="188721781" sldId="287"/>
            <ac:spMk id="2" creationId="{0DF39597-635A-A3B7-FF9E-88F582500F4D}"/>
          </ac:spMkLst>
        </pc:spChg>
        <pc:spChg chg="mod">
          <ac:chgData name="Berk Pekpinarli" userId="4b6ca4fc3c2365e0" providerId="LiveId" clId="{E961209B-6E2E-49A0-8D07-9C72914FF870}" dt="2023-08-23T15:27:36.652" v="17252" actId="113"/>
          <ac:spMkLst>
            <pc:docMk/>
            <pc:sldMk cId="188721781" sldId="287"/>
            <ac:spMk id="3" creationId="{932F6B72-5C46-9977-3425-2D4EB79374FD}"/>
          </ac:spMkLst>
        </pc:spChg>
        <pc:spChg chg="add">
          <ac:chgData name="Berk Pekpinarli" userId="4b6ca4fc3c2365e0" providerId="LiveId" clId="{E961209B-6E2E-49A0-8D07-9C72914FF870}" dt="2023-08-23T15:07:28.320" v="16477" actId="26606"/>
          <ac:spMkLst>
            <pc:docMk/>
            <pc:sldMk cId="188721781" sldId="287"/>
            <ac:spMk id="8" creationId="{100EDD19-6802-4EC3-95CE-CFFAB042CFD6}"/>
          </ac:spMkLst>
        </pc:spChg>
        <pc:spChg chg="add">
          <ac:chgData name="Berk Pekpinarli" userId="4b6ca4fc3c2365e0" providerId="LiveId" clId="{E961209B-6E2E-49A0-8D07-9C72914FF870}" dt="2023-08-23T15:07:28.320" v="16477" actId="26606"/>
          <ac:spMkLst>
            <pc:docMk/>
            <pc:sldMk cId="188721781" sldId="287"/>
            <ac:spMk id="10" creationId="{DB17E863-922E-4C26-BD64-E8FD41D28661}"/>
          </ac:spMkLst>
        </pc:spChg>
      </pc:sldChg>
      <pc:sldChg chg="addSp delSp modSp new mod setBg">
        <pc:chgData name="Berk Pekpinarli" userId="4b6ca4fc3c2365e0" providerId="LiveId" clId="{E961209B-6E2E-49A0-8D07-9C72914FF870}" dt="2023-08-23T15:26:49.958" v="17246" actId="20577"/>
        <pc:sldMkLst>
          <pc:docMk/>
          <pc:sldMk cId="1140723288" sldId="288"/>
        </pc:sldMkLst>
        <pc:spChg chg="mod">
          <ac:chgData name="Berk Pekpinarli" userId="4b6ca4fc3c2365e0" providerId="LiveId" clId="{E961209B-6E2E-49A0-8D07-9C72914FF870}" dt="2023-08-23T15:26:37.472" v="17243" actId="14100"/>
          <ac:spMkLst>
            <pc:docMk/>
            <pc:sldMk cId="1140723288" sldId="288"/>
            <ac:spMk id="2" creationId="{BBF68FCF-E6E3-216F-04C6-220A9E8C4FB0}"/>
          </ac:spMkLst>
        </pc:spChg>
        <pc:spChg chg="mod">
          <ac:chgData name="Berk Pekpinarli" userId="4b6ca4fc3c2365e0" providerId="LiveId" clId="{E961209B-6E2E-49A0-8D07-9C72914FF870}" dt="2023-08-23T15:26:49.958" v="17246" actId="20577"/>
          <ac:spMkLst>
            <pc:docMk/>
            <pc:sldMk cId="1140723288" sldId="288"/>
            <ac:spMk id="3" creationId="{EEC5C173-42AC-979B-79E6-A64824FAA66B}"/>
          </ac:spMkLst>
        </pc:spChg>
        <pc:spChg chg="add">
          <ac:chgData name="Berk Pekpinarli" userId="4b6ca4fc3c2365e0" providerId="LiveId" clId="{E961209B-6E2E-49A0-8D07-9C72914FF870}" dt="2023-08-23T15:26:26.813" v="17239" actId="26606"/>
          <ac:spMkLst>
            <pc:docMk/>
            <pc:sldMk cId="1140723288" sldId="288"/>
            <ac:spMk id="11" creationId="{743AA782-23D1-4521-8CAD-47662984AA08}"/>
          </ac:spMkLst>
        </pc:spChg>
        <pc:spChg chg="add">
          <ac:chgData name="Berk Pekpinarli" userId="4b6ca4fc3c2365e0" providerId="LiveId" clId="{E961209B-6E2E-49A0-8D07-9C72914FF870}" dt="2023-08-23T15:26:26.813" v="17239" actId="26606"/>
          <ac:spMkLst>
            <pc:docMk/>
            <pc:sldMk cId="1140723288" sldId="288"/>
            <ac:spMk id="13" creationId="{71877DBC-BB60-40F0-AC93-2ACDBAAE60CE}"/>
          </ac:spMkLst>
        </pc:spChg>
        <pc:graphicFrameChg chg="add del mod modGraphic">
          <ac:chgData name="Berk Pekpinarli" userId="4b6ca4fc3c2365e0" providerId="LiveId" clId="{E961209B-6E2E-49A0-8D07-9C72914FF870}" dt="2023-08-23T15:23:46.018" v="17095" actId="478"/>
          <ac:graphicFrameMkLst>
            <pc:docMk/>
            <pc:sldMk cId="1140723288" sldId="288"/>
            <ac:graphicFrameMk id="4" creationId="{8BCE584C-2A7A-1140-2C1B-09C816E26971}"/>
          </ac:graphicFrameMkLst>
        </pc:graphicFrameChg>
        <pc:graphicFrameChg chg="add del mod">
          <ac:chgData name="Berk Pekpinarli" userId="4b6ca4fc3c2365e0" providerId="LiveId" clId="{E961209B-6E2E-49A0-8D07-9C72914FF870}" dt="2023-08-23T15:21:19.080" v="17089" actId="478"/>
          <ac:graphicFrameMkLst>
            <pc:docMk/>
            <pc:sldMk cId="1140723288" sldId="288"/>
            <ac:graphicFrameMk id="5" creationId="{FBC755F3-2E7E-A400-14F7-D045B38DBE4F}"/>
          </ac:graphicFrameMkLst>
        </pc:graphicFrameChg>
        <pc:graphicFrameChg chg="add mod modGraphic">
          <ac:chgData name="Berk Pekpinarli" userId="4b6ca4fc3c2365e0" providerId="LiveId" clId="{E961209B-6E2E-49A0-8D07-9C72914FF870}" dt="2023-08-23T15:26:26.813" v="17239" actId="26606"/>
          <ac:graphicFrameMkLst>
            <pc:docMk/>
            <pc:sldMk cId="1140723288" sldId="288"/>
            <ac:graphicFrameMk id="6" creationId="{D84D910C-42B1-15C9-A1C0-29B1C2AF4C24}"/>
          </ac:graphicFrameMkLst>
        </pc:graphicFrameChg>
      </pc:sldChg>
      <pc:sldChg chg="addSp modSp new mod ord setBg">
        <pc:chgData name="Berk Pekpinarli" userId="4b6ca4fc3c2365e0" providerId="LiveId" clId="{E961209B-6E2E-49A0-8D07-9C72914FF870}" dt="2023-08-23T10:40:49.829" v="14202"/>
        <pc:sldMkLst>
          <pc:docMk/>
          <pc:sldMk cId="1001460173" sldId="289"/>
        </pc:sldMkLst>
        <pc:spChg chg="mod">
          <ac:chgData name="Berk Pekpinarli" userId="4b6ca4fc3c2365e0" providerId="LiveId" clId="{E961209B-6E2E-49A0-8D07-9C72914FF870}" dt="2023-08-23T10:40:27.883" v="14198" actId="1076"/>
          <ac:spMkLst>
            <pc:docMk/>
            <pc:sldMk cId="1001460173" sldId="289"/>
            <ac:spMk id="2" creationId="{F0A5F8D2-3D0E-677C-E300-38FE304B79C9}"/>
          </ac:spMkLst>
        </pc:spChg>
        <pc:spChg chg="mod">
          <ac:chgData name="Berk Pekpinarli" userId="4b6ca4fc3c2365e0" providerId="LiveId" clId="{E961209B-6E2E-49A0-8D07-9C72914FF870}" dt="2023-08-23T10:40:38.675" v="14200" actId="255"/>
          <ac:spMkLst>
            <pc:docMk/>
            <pc:sldMk cId="1001460173" sldId="289"/>
            <ac:spMk id="3" creationId="{16784556-B949-DFC2-CC43-1EE393CFDFAC}"/>
          </ac:spMkLst>
        </pc:spChg>
        <pc:spChg chg="add">
          <ac:chgData name="Berk Pekpinarli" userId="4b6ca4fc3c2365e0" providerId="LiveId" clId="{E961209B-6E2E-49A0-8D07-9C72914FF870}" dt="2023-08-23T10:39:56.119" v="14191" actId="26606"/>
          <ac:spMkLst>
            <pc:docMk/>
            <pc:sldMk cId="1001460173" sldId="289"/>
            <ac:spMk id="8" creationId="{100EDD19-6802-4EC3-95CE-CFFAB042CFD6}"/>
          </ac:spMkLst>
        </pc:spChg>
        <pc:spChg chg="add">
          <ac:chgData name="Berk Pekpinarli" userId="4b6ca4fc3c2365e0" providerId="LiveId" clId="{E961209B-6E2E-49A0-8D07-9C72914FF870}" dt="2023-08-23T10:39:56.119" v="14191" actId="26606"/>
          <ac:spMkLst>
            <pc:docMk/>
            <pc:sldMk cId="1001460173" sldId="289"/>
            <ac:spMk id="10" creationId="{DB17E863-922E-4C26-BD64-E8FD41D28661}"/>
          </ac:spMkLst>
        </pc:spChg>
      </pc:sldChg>
      <pc:sldChg chg="addSp delSp modSp new mod setBg">
        <pc:chgData name="Berk Pekpinarli" userId="4b6ca4fc3c2365e0" providerId="LiveId" clId="{E961209B-6E2E-49A0-8D07-9C72914FF870}" dt="2023-08-23T16:22:22.440" v="18057"/>
        <pc:sldMkLst>
          <pc:docMk/>
          <pc:sldMk cId="1571930437" sldId="290"/>
        </pc:sldMkLst>
        <pc:spChg chg="mod">
          <ac:chgData name="Berk Pekpinarli" userId="4b6ca4fc3c2365e0" providerId="LiveId" clId="{E961209B-6E2E-49A0-8D07-9C72914FF870}" dt="2023-08-23T16:21:00.441" v="18044" actId="26606"/>
          <ac:spMkLst>
            <pc:docMk/>
            <pc:sldMk cId="1571930437" sldId="290"/>
            <ac:spMk id="2" creationId="{7516C803-E9A5-F431-22BD-E775E33CE9B5}"/>
          </ac:spMkLst>
        </pc:spChg>
        <pc:spChg chg="del mod">
          <ac:chgData name="Berk Pekpinarli" userId="4b6ca4fc3c2365e0" providerId="LiveId" clId="{E961209B-6E2E-49A0-8D07-9C72914FF870}" dt="2023-08-23T16:21:00.441" v="18044" actId="26606"/>
          <ac:spMkLst>
            <pc:docMk/>
            <pc:sldMk cId="1571930437" sldId="290"/>
            <ac:spMk id="3" creationId="{06190872-5F53-3C4B-62A9-853EB78154D5}"/>
          </ac:spMkLst>
        </pc:spChg>
        <pc:spChg chg="add">
          <ac:chgData name="Berk Pekpinarli" userId="4b6ca4fc3c2365e0" providerId="LiveId" clId="{E961209B-6E2E-49A0-8D07-9C72914FF870}" dt="2023-08-23T16:21:00.441" v="18044" actId="26606"/>
          <ac:spMkLst>
            <pc:docMk/>
            <pc:sldMk cId="1571930437" sldId="290"/>
            <ac:spMk id="9" creationId="{2E442304-DDBD-4F7B-8017-36BCC863FB40}"/>
          </ac:spMkLst>
        </pc:spChg>
        <pc:spChg chg="add">
          <ac:chgData name="Berk Pekpinarli" userId="4b6ca4fc3c2365e0" providerId="LiveId" clId="{E961209B-6E2E-49A0-8D07-9C72914FF870}" dt="2023-08-23T16:21:00.441" v="18044" actId="26606"/>
          <ac:spMkLst>
            <pc:docMk/>
            <pc:sldMk cId="1571930437" sldId="290"/>
            <ac:spMk id="11" creationId="{5E107275-3853-46FD-A241-DE4355A42675}"/>
          </ac:spMkLst>
        </pc:spChg>
        <pc:graphicFrameChg chg="add mod">
          <ac:chgData name="Berk Pekpinarli" userId="4b6ca4fc3c2365e0" providerId="LiveId" clId="{E961209B-6E2E-49A0-8D07-9C72914FF870}" dt="2023-08-23T16:22:22.440" v="18057"/>
          <ac:graphicFrameMkLst>
            <pc:docMk/>
            <pc:sldMk cId="1571930437" sldId="290"/>
            <ac:graphicFrameMk id="5" creationId="{E7E3BA80-B03B-CA4E-647F-0353DEF5D7D4}"/>
          </ac:graphicFrameMkLst>
        </pc:graphicFrameChg>
      </pc:sldChg>
      <pc:sldChg chg="addSp modSp new mod setBg">
        <pc:chgData name="Berk Pekpinarli" userId="4b6ca4fc3c2365e0" providerId="LiveId" clId="{E961209B-6E2E-49A0-8D07-9C72914FF870}" dt="2023-08-23T16:31:05.378" v="18839" actId="14100"/>
        <pc:sldMkLst>
          <pc:docMk/>
          <pc:sldMk cId="2810558830" sldId="291"/>
        </pc:sldMkLst>
        <pc:spChg chg="mod">
          <ac:chgData name="Berk Pekpinarli" userId="4b6ca4fc3c2365e0" providerId="LiveId" clId="{E961209B-6E2E-49A0-8D07-9C72914FF870}" dt="2023-08-23T16:31:05.378" v="18839" actId="14100"/>
          <ac:spMkLst>
            <pc:docMk/>
            <pc:sldMk cId="2810558830" sldId="291"/>
            <ac:spMk id="2" creationId="{4076BC15-2B22-B96C-DDDC-77425ACC6142}"/>
          </ac:spMkLst>
        </pc:spChg>
        <pc:spChg chg="mod">
          <ac:chgData name="Berk Pekpinarli" userId="4b6ca4fc3c2365e0" providerId="LiveId" clId="{E961209B-6E2E-49A0-8D07-9C72914FF870}" dt="2023-08-23T16:30:55.486" v="18836" actId="26606"/>
          <ac:spMkLst>
            <pc:docMk/>
            <pc:sldMk cId="2810558830" sldId="291"/>
            <ac:spMk id="3" creationId="{B994D31F-47CA-A7CF-F855-02757D45BAB0}"/>
          </ac:spMkLst>
        </pc:spChg>
        <pc:spChg chg="add">
          <ac:chgData name="Berk Pekpinarli" userId="4b6ca4fc3c2365e0" providerId="LiveId" clId="{E961209B-6E2E-49A0-8D07-9C72914FF870}" dt="2023-08-23T16:30:55.486" v="18836" actId="26606"/>
          <ac:spMkLst>
            <pc:docMk/>
            <pc:sldMk cId="2810558830" sldId="291"/>
            <ac:spMk id="8" creationId="{100EDD19-6802-4EC3-95CE-CFFAB042CFD6}"/>
          </ac:spMkLst>
        </pc:spChg>
        <pc:spChg chg="add">
          <ac:chgData name="Berk Pekpinarli" userId="4b6ca4fc3c2365e0" providerId="LiveId" clId="{E961209B-6E2E-49A0-8D07-9C72914FF870}" dt="2023-08-23T16:30:55.486" v="18836" actId="26606"/>
          <ac:spMkLst>
            <pc:docMk/>
            <pc:sldMk cId="2810558830" sldId="291"/>
            <ac:spMk id="10" creationId="{DB17E863-922E-4C26-BD64-E8FD41D28661}"/>
          </ac:spMkLst>
        </pc:spChg>
      </pc:sldChg>
      <pc:sldChg chg="delSp modSp new mod">
        <pc:chgData name="Berk Pekpinarli" userId="4b6ca4fc3c2365e0" providerId="LiveId" clId="{E961209B-6E2E-49A0-8D07-9C72914FF870}" dt="2023-08-23T17:28:12.841" v="20466" actId="20577"/>
        <pc:sldMkLst>
          <pc:docMk/>
          <pc:sldMk cId="4103444117" sldId="292"/>
        </pc:sldMkLst>
        <pc:spChg chg="del">
          <ac:chgData name="Berk Pekpinarli" userId="4b6ca4fc3c2365e0" providerId="LiveId" clId="{E961209B-6E2E-49A0-8D07-9C72914FF870}" dt="2023-08-23T16:31:27.116" v="18842" actId="478"/>
          <ac:spMkLst>
            <pc:docMk/>
            <pc:sldMk cId="4103444117" sldId="292"/>
            <ac:spMk id="2" creationId="{3AC730B3-CEB8-B987-5773-6A535036423B}"/>
          </ac:spMkLst>
        </pc:spChg>
        <pc:spChg chg="mod">
          <ac:chgData name="Berk Pekpinarli" userId="4b6ca4fc3c2365e0" providerId="LiveId" clId="{E961209B-6E2E-49A0-8D07-9C72914FF870}" dt="2023-08-23T17:28:12.841" v="20466" actId="20577"/>
          <ac:spMkLst>
            <pc:docMk/>
            <pc:sldMk cId="4103444117" sldId="292"/>
            <ac:spMk id="3" creationId="{8858D430-1107-6F6B-03FB-6A61A85EED9C}"/>
          </ac:spMkLst>
        </pc:spChg>
      </pc:sldChg>
      <pc:sldChg chg="addSp delSp modSp new mod setBg">
        <pc:chgData name="Berk Pekpinarli" userId="4b6ca4fc3c2365e0" providerId="LiveId" clId="{E961209B-6E2E-49A0-8D07-9C72914FF870}" dt="2023-08-23T17:30:22.387" v="20476" actId="14100"/>
        <pc:sldMkLst>
          <pc:docMk/>
          <pc:sldMk cId="3579014713" sldId="293"/>
        </pc:sldMkLst>
        <pc:spChg chg="del">
          <ac:chgData name="Berk Pekpinarli" userId="4b6ca4fc3c2365e0" providerId="LiveId" clId="{E961209B-6E2E-49A0-8D07-9C72914FF870}" dt="2023-08-23T17:03:27.575" v="19198" actId="478"/>
          <ac:spMkLst>
            <pc:docMk/>
            <pc:sldMk cId="3579014713" sldId="293"/>
            <ac:spMk id="2" creationId="{2CFBC6CC-95DD-662A-2CBE-8A2D4D129B17}"/>
          </ac:spMkLst>
        </pc:spChg>
        <pc:spChg chg="del">
          <ac:chgData name="Berk Pekpinarli" userId="4b6ca4fc3c2365e0" providerId="LiveId" clId="{E961209B-6E2E-49A0-8D07-9C72914FF870}" dt="2023-08-23T17:03:26.743" v="19197" actId="478"/>
          <ac:spMkLst>
            <pc:docMk/>
            <pc:sldMk cId="3579014713" sldId="293"/>
            <ac:spMk id="3" creationId="{D4AB0C15-5CE8-ED04-2FD7-EF8099679610}"/>
          </ac:spMkLst>
        </pc:spChg>
        <pc:spChg chg="add del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10" creationId="{F3060C83-F051-4F0E-ABAD-AA0DFC48B218}"/>
          </ac:spMkLst>
        </pc:spChg>
        <pc:spChg chg="add del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12" creationId="{83C98ABE-055B-441F-B07E-44F97F083C39}"/>
          </ac:spMkLst>
        </pc:spChg>
        <pc:spChg chg="add del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14" creationId="{29FDB030-9B49-4CED-8CCD-4D99382388AC}"/>
          </ac:spMkLst>
        </pc:spChg>
        <pc:spChg chg="add del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16" creationId="{3783CA14-24A1-485C-8B30-D6A5D87987AD}"/>
          </ac:spMkLst>
        </pc:spChg>
        <pc:spChg chg="add del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18" creationId="{9A97C86A-04D6-40F7-AE84-31AB43E6A846}"/>
          </ac:spMkLst>
        </pc:spChg>
        <pc:spChg chg="add del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20" creationId="{FF9F2414-84E8-453E-B1F3-389FDE8192D9}"/>
          </ac:spMkLst>
        </pc:spChg>
        <pc:spChg chg="add del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22" creationId="{3ECA69A1-7536-43AC-85EF-C7106179F5ED}"/>
          </ac:spMkLst>
        </pc:spChg>
        <pc:spChg chg="add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27" creationId="{F3060C83-F051-4F0E-ABAD-AA0DFC48B218}"/>
          </ac:spMkLst>
        </pc:spChg>
        <pc:spChg chg="add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29" creationId="{83C98ABE-055B-441F-B07E-44F97F083C39}"/>
          </ac:spMkLst>
        </pc:spChg>
        <pc:spChg chg="add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31" creationId="{29FDB030-9B49-4CED-8CCD-4D99382388AC}"/>
          </ac:spMkLst>
        </pc:spChg>
        <pc:spChg chg="add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33" creationId="{3783CA14-24A1-485C-8B30-D6A5D87987AD}"/>
          </ac:spMkLst>
        </pc:spChg>
        <pc:spChg chg="add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35" creationId="{9A97C86A-04D6-40F7-AE84-31AB43E6A846}"/>
          </ac:spMkLst>
        </pc:spChg>
        <pc:spChg chg="add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37" creationId="{FF9F2414-84E8-453E-B1F3-389FDE8192D9}"/>
          </ac:spMkLst>
        </pc:spChg>
        <pc:spChg chg="add">
          <ac:chgData name="Berk Pekpinarli" userId="4b6ca4fc3c2365e0" providerId="LiveId" clId="{E961209B-6E2E-49A0-8D07-9C72914FF870}" dt="2023-08-23T17:29:29.934" v="20470" actId="26606"/>
          <ac:spMkLst>
            <pc:docMk/>
            <pc:sldMk cId="3579014713" sldId="293"/>
            <ac:spMk id="39" creationId="{3ECA69A1-7536-43AC-85EF-C7106179F5ED}"/>
          </ac:spMkLst>
        </pc:spChg>
        <pc:picChg chg="add del mod">
          <ac:chgData name="Berk Pekpinarli" userId="4b6ca4fc3c2365e0" providerId="LiveId" clId="{E961209B-6E2E-49A0-8D07-9C72914FF870}" dt="2023-08-23T17:29:05.302" v="20467" actId="478"/>
          <ac:picMkLst>
            <pc:docMk/>
            <pc:sldMk cId="3579014713" sldId="293"/>
            <ac:picMk id="5" creationId="{F43CFD6E-6426-A6A5-8F77-BEEA8D3E1D62}"/>
          </ac:picMkLst>
        </pc:picChg>
        <pc:picChg chg="add del mod">
          <ac:chgData name="Berk Pekpinarli" userId="4b6ca4fc3c2365e0" providerId="LiveId" clId="{E961209B-6E2E-49A0-8D07-9C72914FF870}" dt="2023-08-23T17:05:02.842" v="19212" actId="478"/>
          <ac:picMkLst>
            <pc:docMk/>
            <pc:sldMk cId="3579014713" sldId="293"/>
            <ac:picMk id="7" creationId="{2C7CF993-8C38-1F86-23A0-73C6E9B6C49D}"/>
          </ac:picMkLst>
        </pc:picChg>
        <pc:picChg chg="add mod">
          <ac:chgData name="Berk Pekpinarli" userId="4b6ca4fc3c2365e0" providerId="LiveId" clId="{E961209B-6E2E-49A0-8D07-9C72914FF870}" dt="2023-08-23T17:30:22.387" v="20476" actId="14100"/>
          <ac:picMkLst>
            <pc:docMk/>
            <pc:sldMk cId="3579014713" sldId="293"/>
            <ac:picMk id="9" creationId="{F0E6342B-39B1-3DFF-FF7C-B414D4B59767}"/>
          </ac:picMkLst>
        </pc:picChg>
      </pc:sldChg>
      <pc:sldChg chg="addSp delSp modSp new mod setBg">
        <pc:chgData name="Berk Pekpinarli" userId="4b6ca4fc3c2365e0" providerId="LiveId" clId="{E961209B-6E2E-49A0-8D07-9C72914FF870}" dt="2023-08-23T17:06:44.051" v="19233" actId="26606"/>
        <pc:sldMkLst>
          <pc:docMk/>
          <pc:sldMk cId="1341218350" sldId="294"/>
        </pc:sldMkLst>
        <pc:spChg chg="del">
          <ac:chgData name="Berk Pekpinarli" userId="4b6ca4fc3c2365e0" providerId="LiveId" clId="{E961209B-6E2E-49A0-8D07-9C72914FF870}" dt="2023-08-23T17:05:30.592" v="19216" actId="478"/>
          <ac:spMkLst>
            <pc:docMk/>
            <pc:sldMk cId="1341218350" sldId="294"/>
            <ac:spMk id="2" creationId="{F7F05033-850A-0800-AAB0-C38F19C21847}"/>
          </ac:spMkLst>
        </pc:spChg>
        <pc:spChg chg="del">
          <ac:chgData name="Berk Pekpinarli" userId="4b6ca4fc3c2365e0" providerId="LiveId" clId="{E961209B-6E2E-49A0-8D07-9C72914FF870}" dt="2023-08-23T17:05:28.178" v="19215" actId="478"/>
          <ac:spMkLst>
            <pc:docMk/>
            <pc:sldMk cId="1341218350" sldId="294"/>
            <ac:spMk id="3" creationId="{7361F601-8BDE-7721-5A06-15B0737B131A}"/>
          </ac:spMkLst>
        </pc:spChg>
        <pc:spChg chg="add del">
          <ac:chgData name="Berk Pekpinarli" userId="4b6ca4fc3c2365e0" providerId="LiveId" clId="{E961209B-6E2E-49A0-8D07-9C72914FF870}" dt="2023-08-23T17:06:44.035" v="19232" actId="26606"/>
          <ac:spMkLst>
            <pc:docMk/>
            <pc:sldMk cId="1341218350" sldId="294"/>
            <ac:spMk id="10" creationId="{86FF76B9-219D-4469-AF87-0236D29032F1}"/>
          </ac:spMkLst>
        </pc:spChg>
        <pc:spChg chg="add del">
          <ac:chgData name="Berk Pekpinarli" userId="4b6ca4fc3c2365e0" providerId="LiveId" clId="{E961209B-6E2E-49A0-8D07-9C72914FF870}" dt="2023-08-23T17:06:44.035" v="19232" actId="26606"/>
          <ac:spMkLst>
            <pc:docMk/>
            <pc:sldMk cId="1341218350" sldId="294"/>
            <ac:spMk id="16" creationId="{2E80C965-DB6D-4F81-9E9E-B027384D0BD6}"/>
          </ac:spMkLst>
        </pc:spChg>
        <pc:spChg chg="add del">
          <ac:chgData name="Berk Pekpinarli" userId="4b6ca4fc3c2365e0" providerId="LiveId" clId="{E961209B-6E2E-49A0-8D07-9C72914FF870}" dt="2023-08-23T17:06:44.035" v="19232" actId="26606"/>
          <ac:spMkLst>
            <pc:docMk/>
            <pc:sldMk cId="1341218350" sldId="294"/>
            <ac:spMk id="18" creationId="{633C5E46-DAC5-4661-9C87-22B08E2A512F}"/>
          </ac:spMkLst>
        </pc:spChg>
        <pc:spChg chg="add">
          <ac:chgData name="Berk Pekpinarli" userId="4b6ca4fc3c2365e0" providerId="LiveId" clId="{E961209B-6E2E-49A0-8D07-9C72914FF870}" dt="2023-08-23T17:06:44.051" v="19233" actId="26606"/>
          <ac:spMkLst>
            <pc:docMk/>
            <pc:sldMk cId="1341218350" sldId="294"/>
            <ac:spMk id="20" creationId="{FF9F2414-84E8-453E-B1F3-389FDE8192D9}"/>
          </ac:spMkLst>
        </pc:spChg>
        <pc:spChg chg="add">
          <ac:chgData name="Berk Pekpinarli" userId="4b6ca4fc3c2365e0" providerId="LiveId" clId="{E961209B-6E2E-49A0-8D07-9C72914FF870}" dt="2023-08-23T17:06:44.051" v="19233" actId="26606"/>
          <ac:spMkLst>
            <pc:docMk/>
            <pc:sldMk cId="1341218350" sldId="294"/>
            <ac:spMk id="21" creationId="{F3060C83-F051-4F0E-ABAD-AA0DFC48B218}"/>
          </ac:spMkLst>
        </pc:spChg>
        <pc:spChg chg="add">
          <ac:chgData name="Berk Pekpinarli" userId="4b6ca4fc3c2365e0" providerId="LiveId" clId="{E961209B-6E2E-49A0-8D07-9C72914FF870}" dt="2023-08-23T17:06:44.051" v="19233" actId="26606"/>
          <ac:spMkLst>
            <pc:docMk/>
            <pc:sldMk cId="1341218350" sldId="294"/>
            <ac:spMk id="22" creationId="{3ECA69A1-7536-43AC-85EF-C7106179F5ED}"/>
          </ac:spMkLst>
        </pc:spChg>
        <pc:spChg chg="add">
          <ac:chgData name="Berk Pekpinarli" userId="4b6ca4fc3c2365e0" providerId="LiveId" clId="{E961209B-6E2E-49A0-8D07-9C72914FF870}" dt="2023-08-23T17:06:44.051" v="19233" actId="26606"/>
          <ac:spMkLst>
            <pc:docMk/>
            <pc:sldMk cId="1341218350" sldId="294"/>
            <ac:spMk id="23" creationId="{83C98ABE-055B-441F-B07E-44F97F083C39}"/>
          </ac:spMkLst>
        </pc:spChg>
        <pc:spChg chg="add">
          <ac:chgData name="Berk Pekpinarli" userId="4b6ca4fc3c2365e0" providerId="LiveId" clId="{E961209B-6E2E-49A0-8D07-9C72914FF870}" dt="2023-08-23T17:06:44.051" v="19233" actId="26606"/>
          <ac:spMkLst>
            <pc:docMk/>
            <pc:sldMk cId="1341218350" sldId="294"/>
            <ac:spMk id="24" creationId="{29FDB030-9B49-4CED-8CCD-4D99382388AC}"/>
          </ac:spMkLst>
        </pc:spChg>
        <pc:spChg chg="add">
          <ac:chgData name="Berk Pekpinarli" userId="4b6ca4fc3c2365e0" providerId="LiveId" clId="{E961209B-6E2E-49A0-8D07-9C72914FF870}" dt="2023-08-23T17:06:44.051" v="19233" actId="26606"/>
          <ac:spMkLst>
            <pc:docMk/>
            <pc:sldMk cId="1341218350" sldId="294"/>
            <ac:spMk id="25" creationId="{3783CA14-24A1-485C-8B30-D6A5D87987AD}"/>
          </ac:spMkLst>
        </pc:spChg>
        <pc:spChg chg="add">
          <ac:chgData name="Berk Pekpinarli" userId="4b6ca4fc3c2365e0" providerId="LiveId" clId="{E961209B-6E2E-49A0-8D07-9C72914FF870}" dt="2023-08-23T17:06:44.051" v="19233" actId="26606"/>
          <ac:spMkLst>
            <pc:docMk/>
            <pc:sldMk cId="1341218350" sldId="294"/>
            <ac:spMk id="26" creationId="{9A97C86A-04D6-40F7-AE84-31AB43E6A846}"/>
          </ac:spMkLst>
        </pc:spChg>
        <pc:grpChg chg="add del">
          <ac:chgData name="Berk Pekpinarli" userId="4b6ca4fc3c2365e0" providerId="LiveId" clId="{E961209B-6E2E-49A0-8D07-9C72914FF870}" dt="2023-08-23T17:06:44.035" v="19232" actId="26606"/>
          <ac:grpSpMkLst>
            <pc:docMk/>
            <pc:sldMk cId="1341218350" sldId="294"/>
            <ac:grpSpMk id="12" creationId="{DB88BD78-87E1-424D-B479-C37D8E41B12E}"/>
          </ac:grpSpMkLst>
        </pc:grpChg>
        <pc:picChg chg="add mod">
          <ac:chgData name="Berk Pekpinarli" userId="4b6ca4fc3c2365e0" providerId="LiveId" clId="{E961209B-6E2E-49A0-8D07-9C72914FF870}" dt="2023-08-23T17:06:44.051" v="19233" actId="26606"/>
          <ac:picMkLst>
            <pc:docMk/>
            <pc:sldMk cId="1341218350" sldId="294"/>
            <ac:picMk id="5" creationId="{A53F226F-11B5-AE72-3DC3-213FB667B8D4}"/>
          </ac:picMkLst>
        </pc:picChg>
        <pc:picChg chg="add del mod">
          <ac:chgData name="Berk Pekpinarli" userId="4b6ca4fc3c2365e0" providerId="LiveId" clId="{E961209B-6E2E-49A0-8D07-9C72914FF870}" dt="2023-08-23T17:06:13.061" v="19222" actId="478"/>
          <ac:picMkLst>
            <pc:docMk/>
            <pc:sldMk cId="1341218350" sldId="294"/>
            <ac:picMk id="7" creationId="{1B29970C-99EA-119A-0A7B-BCA83CDF17AD}"/>
          </ac:picMkLst>
        </pc:picChg>
      </pc:sldChg>
      <pc:sldChg chg="addSp delSp modSp new mod setBg">
        <pc:chgData name="Berk Pekpinarli" userId="4b6ca4fc3c2365e0" providerId="LiveId" clId="{E961209B-6E2E-49A0-8D07-9C72914FF870}" dt="2023-08-23T17:06:30.984" v="19229" actId="26606"/>
        <pc:sldMkLst>
          <pc:docMk/>
          <pc:sldMk cId="648631845" sldId="295"/>
        </pc:sldMkLst>
        <pc:spChg chg="del">
          <ac:chgData name="Berk Pekpinarli" userId="4b6ca4fc3c2365e0" providerId="LiveId" clId="{E961209B-6E2E-49A0-8D07-9C72914FF870}" dt="2023-08-23T17:06:25.146" v="19225" actId="478"/>
          <ac:spMkLst>
            <pc:docMk/>
            <pc:sldMk cId="648631845" sldId="295"/>
            <ac:spMk id="2" creationId="{4EDC3A0F-FC37-2CD4-1CBC-81678E8D1453}"/>
          </ac:spMkLst>
        </pc:spChg>
        <pc:spChg chg="del">
          <ac:chgData name="Berk Pekpinarli" userId="4b6ca4fc3c2365e0" providerId="LiveId" clId="{E961209B-6E2E-49A0-8D07-9C72914FF870}" dt="2023-08-23T17:06:24.283" v="19224" actId="478"/>
          <ac:spMkLst>
            <pc:docMk/>
            <pc:sldMk cId="648631845" sldId="295"/>
            <ac:spMk id="3" creationId="{E1065592-E1E9-9889-2FF8-B3978E8381F5}"/>
          </ac:spMkLst>
        </pc:spChg>
        <pc:spChg chg="add">
          <ac:chgData name="Berk Pekpinarli" userId="4b6ca4fc3c2365e0" providerId="LiveId" clId="{E961209B-6E2E-49A0-8D07-9C72914FF870}" dt="2023-08-23T17:06:30.984" v="19229" actId="26606"/>
          <ac:spMkLst>
            <pc:docMk/>
            <pc:sldMk cId="648631845" sldId="295"/>
            <ac:spMk id="10" creationId="{F3060C83-F051-4F0E-ABAD-AA0DFC48B218}"/>
          </ac:spMkLst>
        </pc:spChg>
        <pc:spChg chg="add">
          <ac:chgData name="Berk Pekpinarli" userId="4b6ca4fc3c2365e0" providerId="LiveId" clId="{E961209B-6E2E-49A0-8D07-9C72914FF870}" dt="2023-08-23T17:06:30.984" v="19229" actId="26606"/>
          <ac:spMkLst>
            <pc:docMk/>
            <pc:sldMk cId="648631845" sldId="295"/>
            <ac:spMk id="12" creationId="{83C98ABE-055B-441F-B07E-44F97F083C39}"/>
          </ac:spMkLst>
        </pc:spChg>
        <pc:spChg chg="add">
          <ac:chgData name="Berk Pekpinarli" userId="4b6ca4fc3c2365e0" providerId="LiveId" clId="{E961209B-6E2E-49A0-8D07-9C72914FF870}" dt="2023-08-23T17:06:30.984" v="19229" actId="26606"/>
          <ac:spMkLst>
            <pc:docMk/>
            <pc:sldMk cId="648631845" sldId="295"/>
            <ac:spMk id="14" creationId="{29FDB030-9B49-4CED-8CCD-4D99382388AC}"/>
          </ac:spMkLst>
        </pc:spChg>
        <pc:spChg chg="add">
          <ac:chgData name="Berk Pekpinarli" userId="4b6ca4fc3c2365e0" providerId="LiveId" clId="{E961209B-6E2E-49A0-8D07-9C72914FF870}" dt="2023-08-23T17:06:30.984" v="19229" actId="26606"/>
          <ac:spMkLst>
            <pc:docMk/>
            <pc:sldMk cId="648631845" sldId="295"/>
            <ac:spMk id="16" creationId="{3783CA14-24A1-485C-8B30-D6A5D87987AD}"/>
          </ac:spMkLst>
        </pc:spChg>
        <pc:spChg chg="add">
          <ac:chgData name="Berk Pekpinarli" userId="4b6ca4fc3c2365e0" providerId="LiveId" clId="{E961209B-6E2E-49A0-8D07-9C72914FF870}" dt="2023-08-23T17:06:30.984" v="19229" actId="26606"/>
          <ac:spMkLst>
            <pc:docMk/>
            <pc:sldMk cId="648631845" sldId="295"/>
            <ac:spMk id="18" creationId="{9A97C86A-04D6-40F7-AE84-31AB43E6A846}"/>
          </ac:spMkLst>
        </pc:spChg>
        <pc:spChg chg="add">
          <ac:chgData name="Berk Pekpinarli" userId="4b6ca4fc3c2365e0" providerId="LiveId" clId="{E961209B-6E2E-49A0-8D07-9C72914FF870}" dt="2023-08-23T17:06:30.984" v="19229" actId="26606"/>
          <ac:spMkLst>
            <pc:docMk/>
            <pc:sldMk cId="648631845" sldId="295"/>
            <ac:spMk id="20" creationId="{FF9F2414-84E8-453E-B1F3-389FDE8192D9}"/>
          </ac:spMkLst>
        </pc:spChg>
        <pc:spChg chg="add">
          <ac:chgData name="Berk Pekpinarli" userId="4b6ca4fc3c2365e0" providerId="LiveId" clId="{E961209B-6E2E-49A0-8D07-9C72914FF870}" dt="2023-08-23T17:06:30.984" v="19229" actId="26606"/>
          <ac:spMkLst>
            <pc:docMk/>
            <pc:sldMk cId="648631845" sldId="295"/>
            <ac:spMk id="22" creationId="{3ECA69A1-7536-43AC-85EF-C7106179F5ED}"/>
          </ac:spMkLst>
        </pc:spChg>
        <pc:picChg chg="add mod">
          <ac:chgData name="Berk Pekpinarli" userId="4b6ca4fc3c2365e0" providerId="LiveId" clId="{E961209B-6E2E-49A0-8D07-9C72914FF870}" dt="2023-08-23T17:06:30.984" v="19229" actId="26606"/>
          <ac:picMkLst>
            <pc:docMk/>
            <pc:sldMk cId="648631845" sldId="295"/>
            <ac:picMk id="5" creationId="{37B6B93B-C0B1-674F-4D92-067768D40035}"/>
          </ac:picMkLst>
        </pc:picChg>
      </pc:sldChg>
      <pc:sldChg chg="modSp new mod">
        <pc:chgData name="Berk Pekpinarli" userId="4b6ca4fc3c2365e0" providerId="LiveId" clId="{E961209B-6E2E-49A0-8D07-9C72914FF870}" dt="2023-08-23T17:57:26.740" v="21172" actId="20577"/>
        <pc:sldMkLst>
          <pc:docMk/>
          <pc:sldMk cId="2198406475" sldId="296"/>
        </pc:sldMkLst>
        <pc:spChg chg="mod">
          <ac:chgData name="Berk Pekpinarli" userId="4b6ca4fc3c2365e0" providerId="LiveId" clId="{E961209B-6E2E-49A0-8D07-9C72914FF870}" dt="2023-08-23T17:55:13.948" v="21073" actId="207"/>
          <ac:spMkLst>
            <pc:docMk/>
            <pc:sldMk cId="2198406475" sldId="296"/>
            <ac:spMk id="2" creationId="{C56ADE0D-18AB-ACA8-F714-C7B0F8412331}"/>
          </ac:spMkLst>
        </pc:spChg>
        <pc:spChg chg="mod">
          <ac:chgData name="Berk Pekpinarli" userId="4b6ca4fc3c2365e0" providerId="LiveId" clId="{E961209B-6E2E-49A0-8D07-9C72914FF870}" dt="2023-08-23T17:57:26.740" v="21172" actId="20577"/>
          <ac:spMkLst>
            <pc:docMk/>
            <pc:sldMk cId="2198406475" sldId="296"/>
            <ac:spMk id="3" creationId="{46CEE15E-A95F-07E3-B448-21DE04FC77CA}"/>
          </ac:spMkLst>
        </pc:spChg>
      </pc:sldChg>
      <pc:sldChg chg="new">
        <pc:chgData name="Berk Pekpinarli" userId="4b6ca4fc3c2365e0" providerId="LiveId" clId="{E961209B-6E2E-49A0-8D07-9C72914FF870}" dt="2023-08-23T17:55:02.468" v="21061" actId="680"/>
        <pc:sldMkLst>
          <pc:docMk/>
          <pc:sldMk cId="3039196977" sldId="297"/>
        </pc:sldMkLst>
      </pc:sldChg>
      <pc:sldChg chg="new">
        <pc:chgData name="Berk Pekpinarli" userId="4b6ca4fc3c2365e0" providerId="LiveId" clId="{E961209B-6E2E-49A0-8D07-9C72914FF870}" dt="2023-08-23T17:55:02.704" v="21062" actId="680"/>
        <pc:sldMkLst>
          <pc:docMk/>
          <pc:sldMk cId="3658500667" sldId="298"/>
        </pc:sldMkLst>
      </pc:sldChg>
      <pc:sldChg chg="addSp delSp modSp new mod setBg">
        <pc:chgData name="Berk Pekpinarli" userId="4b6ca4fc3c2365e0" providerId="LiveId" clId="{E961209B-6E2E-49A0-8D07-9C72914FF870}" dt="2023-08-23T17:58:38.678" v="21193" actId="14100"/>
        <pc:sldMkLst>
          <pc:docMk/>
          <pc:sldMk cId="1877102307" sldId="299"/>
        </pc:sldMkLst>
        <pc:spChg chg="del">
          <ac:chgData name="Berk Pekpinarli" userId="4b6ca4fc3c2365e0" providerId="LiveId" clId="{E961209B-6E2E-49A0-8D07-9C72914FF870}" dt="2023-08-23T17:58:10.894" v="21174" actId="478"/>
          <ac:spMkLst>
            <pc:docMk/>
            <pc:sldMk cId="1877102307" sldId="299"/>
            <ac:spMk id="2" creationId="{DB5E1669-BA95-F705-6F8E-C6F9AACCAA0D}"/>
          </ac:spMkLst>
        </pc:spChg>
        <pc:spChg chg="del">
          <ac:chgData name="Berk Pekpinarli" userId="4b6ca4fc3c2365e0" providerId="LiveId" clId="{E961209B-6E2E-49A0-8D07-9C72914FF870}" dt="2023-08-23T17:58:09.762" v="21173" actId="478"/>
          <ac:spMkLst>
            <pc:docMk/>
            <pc:sldMk cId="1877102307" sldId="299"/>
            <ac:spMk id="3" creationId="{1C6D55C6-91DD-757A-DB83-61AB760875BC}"/>
          </ac:spMkLst>
        </pc:spChg>
        <pc:spChg chg="add">
          <ac:chgData name="Berk Pekpinarli" userId="4b6ca4fc3c2365e0" providerId="LiveId" clId="{E961209B-6E2E-49A0-8D07-9C72914FF870}" dt="2023-08-23T17:58:32.667" v="21191" actId="26606"/>
          <ac:spMkLst>
            <pc:docMk/>
            <pc:sldMk cId="1877102307" sldId="299"/>
            <ac:spMk id="7" creationId="{F3060C83-F051-4F0E-ABAD-AA0DFC48B218}"/>
          </ac:spMkLst>
        </pc:spChg>
        <pc:spChg chg="add">
          <ac:chgData name="Berk Pekpinarli" userId="4b6ca4fc3c2365e0" providerId="LiveId" clId="{E961209B-6E2E-49A0-8D07-9C72914FF870}" dt="2023-08-23T17:58:32.667" v="21191" actId="26606"/>
          <ac:spMkLst>
            <pc:docMk/>
            <pc:sldMk cId="1877102307" sldId="299"/>
            <ac:spMk id="8" creationId="{83C98ABE-055B-441F-B07E-44F97F083C39}"/>
          </ac:spMkLst>
        </pc:spChg>
        <pc:spChg chg="add">
          <ac:chgData name="Berk Pekpinarli" userId="4b6ca4fc3c2365e0" providerId="LiveId" clId="{E961209B-6E2E-49A0-8D07-9C72914FF870}" dt="2023-08-23T17:58:32.667" v="21191" actId="26606"/>
          <ac:spMkLst>
            <pc:docMk/>
            <pc:sldMk cId="1877102307" sldId="299"/>
            <ac:spMk id="9" creationId="{3783CA14-24A1-485C-8B30-D6A5D87987AD}"/>
          </ac:spMkLst>
        </pc:spChg>
        <pc:spChg chg="add del">
          <ac:chgData name="Berk Pekpinarli" userId="4b6ca4fc3c2365e0" providerId="LiveId" clId="{E961209B-6E2E-49A0-8D07-9C72914FF870}" dt="2023-08-23T17:58:17.722" v="21178" actId="26606"/>
          <ac:spMkLst>
            <pc:docMk/>
            <pc:sldMk cId="1877102307" sldId="299"/>
            <ac:spMk id="10" creationId="{86FF76B9-219D-4469-AF87-0236D29032F1}"/>
          </ac:spMkLst>
        </pc:spChg>
        <pc:spChg chg="add">
          <ac:chgData name="Berk Pekpinarli" userId="4b6ca4fc3c2365e0" providerId="LiveId" clId="{E961209B-6E2E-49A0-8D07-9C72914FF870}" dt="2023-08-23T17:58:32.667" v="21191" actId="26606"/>
          <ac:spMkLst>
            <pc:docMk/>
            <pc:sldMk cId="1877102307" sldId="299"/>
            <ac:spMk id="11" creationId="{9A97C86A-04D6-40F7-AE84-31AB43E6A846}"/>
          </ac:spMkLst>
        </pc:spChg>
        <pc:spChg chg="add">
          <ac:chgData name="Berk Pekpinarli" userId="4b6ca4fc3c2365e0" providerId="LiveId" clId="{E961209B-6E2E-49A0-8D07-9C72914FF870}" dt="2023-08-23T17:58:32.667" v="21191" actId="26606"/>
          <ac:spMkLst>
            <pc:docMk/>
            <pc:sldMk cId="1877102307" sldId="299"/>
            <ac:spMk id="13" creationId="{FF9F2414-84E8-453E-B1F3-389FDE8192D9}"/>
          </ac:spMkLst>
        </pc:spChg>
        <pc:spChg chg="add">
          <ac:chgData name="Berk Pekpinarli" userId="4b6ca4fc3c2365e0" providerId="LiveId" clId="{E961209B-6E2E-49A0-8D07-9C72914FF870}" dt="2023-08-23T17:58:32.667" v="21191" actId="26606"/>
          <ac:spMkLst>
            <pc:docMk/>
            <pc:sldMk cId="1877102307" sldId="299"/>
            <ac:spMk id="14" creationId="{29FDB030-9B49-4CED-8CCD-4D99382388AC}"/>
          </ac:spMkLst>
        </pc:spChg>
        <pc:spChg chg="add">
          <ac:chgData name="Berk Pekpinarli" userId="4b6ca4fc3c2365e0" providerId="LiveId" clId="{E961209B-6E2E-49A0-8D07-9C72914FF870}" dt="2023-08-23T17:58:32.667" v="21191" actId="26606"/>
          <ac:spMkLst>
            <pc:docMk/>
            <pc:sldMk cId="1877102307" sldId="299"/>
            <ac:spMk id="15" creationId="{3ECA69A1-7536-43AC-85EF-C7106179F5ED}"/>
          </ac:spMkLst>
        </pc:spChg>
        <pc:spChg chg="add del">
          <ac:chgData name="Berk Pekpinarli" userId="4b6ca4fc3c2365e0" providerId="LiveId" clId="{E961209B-6E2E-49A0-8D07-9C72914FF870}" dt="2023-08-23T17:58:17.722" v="21178" actId="26606"/>
          <ac:spMkLst>
            <pc:docMk/>
            <pc:sldMk cId="1877102307" sldId="299"/>
            <ac:spMk id="16" creationId="{2E80C965-DB6D-4F81-9E9E-B027384D0BD6}"/>
          </ac:spMkLst>
        </pc:spChg>
        <pc:spChg chg="add del">
          <ac:chgData name="Berk Pekpinarli" userId="4b6ca4fc3c2365e0" providerId="LiveId" clId="{E961209B-6E2E-49A0-8D07-9C72914FF870}" dt="2023-08-23T17:58:17.722" v="21178" actId="26606"/>
          <ac:spMkLst>
            <pc:docMk/>
            <pc:sldMk cId="1877102307" sldId="299"/>
            <ac:spMk id="18" creationId="{633C5E46-DAC5-4661-9C87-22B08E2A512F}"/>
          </ac:spMkLst>
        </pc:spChg>
        <pc:spChg chg="add del">
          <ac:chgData name="Berk Pekpinarli" userId="4b6ca4fc3c2365e0" providerId="LiveId" clId="{E961209B-6E2E-49A0-8D07-9C72914FF870}" dt="2023-08-23T17:58:18.858" v="21180" actId="26606"/>
          <ac:spMkLst>
            <pc:docMk/>
            <pc:sldMk cId="1877102307" sldId="299"/>
            <ac:spMk id="20" creationId="{FF9F2414-84E8-453E-B1F3-389FDE8192D9}"/>
          </ac:spMkLst>
        </pc:spChg>
        <pc:spChg chg="add del">
          <ac:chgData name="Berk Pekpinarli" userId="4b6ca4fc3c2365e0" providerId="LiveId" clId="{E961209B-6E2E-49A0-8D07-9C72914FF870}" dt="2023-08-23T17:58:18.858" v="21180" actId="26606"/>
          <ac:spMkLst>
            <pc:docMk/>
            <pc:sldMk cId="1877102307" sldId="299"/>
            <ac:spMk id="21" creationId="{F3060C83-F051-4F0E-ABAD-AA0DFC48B218}"/>
          </ac:spMkLst>
        </pc:spChg>
        <pc:spChg chg="add del">
          <ac:chgData name="Berk Pekpinarli" userId="4b6ca4fc3c2365e0" providerId="LiveId" clId="{E961209B-6E2E-49A0-8D07-9C72914FF870}" dt="2023-08-23T17:58:18.858" v="21180" actId="26606"/>
          <ac:spMkLst>
            <pc:docMk/>
            <pc:sldMk cId="1877102307" sldId="299"/>
            <ac:spMk id="22" creationId="{3ECA69A1-7536-43AC-85EF-C7106179F5ED}"/>
          </ac:spMkLst>
        </pc:spChg>
        <pc:spChg chg="add del">
          <ac:chgData name="Berk Pekpinarli" userId="4b6ca4fc3c2365e0" providerId="LiveId" clId="{E961209B-6E2E-49A0-8D07-9C72914FF870}" dt="2023-08-23T17:58:18.858" v="21180" actId="26606"/>
          <ac:spMkLst>
            <pc:docMk/>
            <pc:sldMk cId="1877102307" sldId="299"/>
            <ac:spMk id="23" creationId="{83C98ABE-055B-441F-B07E-44F97F083C39}"/>
          </ac:spMkLst>
        </pc:spChg>
        <pc:spChg chg="add del">
          <ac:chgData name="Berk Pekpinarli" userId="4b6ca4fc3c2365e0" providerId="LiveId" clId="{E961209B-6E2E-49A0-8D07-9C72914FF870}" dt="2023-08-23T17:58:18.858" v="21180" actId="26606"/>
          <ac:spMkLst>
            <pc:docMk/>
            <pc:sldMk cId="1877102307" sldId="299"/>
            <ac:spMk id="24" creationId="{29FDB030-9B49-4CED-8CCD-4D99382388AC}"/>
          </ac:spMkLst>
        </pc:spChg>
        <pc:spChg chg="add del">
          <ac:chgData name="Berk Pekpinarli" userId="4b6ca4fc3c2365e0" providerId="LiveId" clId="{E961209B-6E2E-49A0-8D07-9C72914FF870}" dt="2023-08-23T17:58:18.858" v="21180" actId="26606"/>
          <ac:spMkLst>
            <pc:docMk/>
            <pc:sldMk cId="1877102307" sldId="299"/>
            <ac:spMk id="25" creationId="{3783CA14-24A1-485C-8B30-D6A5D87987AD}"/>
          </ac:spMkLst>
        </pc:spChg>
        <pc:spChg chg="add del">
          <ac:chgData name="Berk Pekpinarli" userId="4b6ca4fc3c2365e0" providerId="LiveId" clId="{E961209B-6E2E-49A0-8D07-9C72914FF870}" dt="2023-08-23T17:58:18.858" v="21180" actId="26606"/>
          <ac:spMkLst>
            <pc:docMk/>
            <pc:sldMk cId="1877102307" sldId="299"/>
            <ac:spMk id="26" creationId="{9A97C86A-04D6-40F7-AE84-31AB43E6A846}"/>
          </ac:spMkLst>
        </pc:spChg>
        <pc:spChg chg="add del">
          <ac:chgData name="Berk Pekpinarli" userId="4b6ca4fc3c2365e0" providerId="LiveId" clId="{E961209B-6E2E-49A0-8D07-9C72914FF870}" dt="2023-08-23T17:58:20.555" v="21182" actId="26606"/>
          <ac:spMkLst>
            <pc:docMk/>
            <pc:sldMk cId="1877102307" sldId="299"/>
            <ac:spMk id="28" creationId="{E722B2DD-E14D-4972-9D98-5D6E61B1B2D2}"/>
          </ac:spMkLst>
        </pc:spChg>
        <pc:spChg chg="add del">
          <ac:chgData name="Berk Pekpinarli" userId="4b6ca4fc3c2365e0" providerId="LiveId" clId="{E961209B-6E2E-49A0-8D07-9C72914FF870}" dt="2023-08-23T17:58:20.555" v="21182" actId="26606"/>
          <ac:spMkLst>
            <pc:docMk/>
            <pc:sldMk cId="1877102307" sldId="299"/>
            <ac:spMk id="29" creationId="{0CFB124C-4B0C-4A81-8633-17257B151642}"/>
          </ac:spMkLst>
        </pc:spChg>
        <pc:spChg chg="add del">
          <ac:chgData name="Berk Pekpinarli" userId="4b6ca4fc3c2365e0" providerId="LiveId" clId="{E961209B-6E2E-49A0-8D07-9C72914FF870}" dt="2023-08-23T17:58:21.693" v="21184" actId="26606"/>
          <ac:spMkLst>
            <pc:docMk/>
            <pc:sldMk cId="1877102307" sldId="299"/>
            <ac:spMk id="31" creationId="{E722B2DD-E14D-4972-9D98-5D6E61B1B2D2}"/>
          </ac:spMkLst>
        </pc:spChg>
        <pc:spChg chg="add del">
          <ac:chgData name="Berk Pekpinarli" userId="4b6ca4fc3c2365e0" providerId="LiveId" clId="{E961209B-6E2E-49A0-8D07-9C72914FF870}" dt="2023-08-23T17:58:21.693" v="21184" actId="26606"/>
          <ac:spMkLst>
            <pc:docMk/>
            <pc:sldMk cId="1877102307" sldId="299"/>
            <ac:spMk id="32" creationId="{CEFDB412-E777-0078-F60F-DCE1A485551B}"/>
          </ac:spMkLst>
        </pc:spChg>
        <pc:spChg chg="add del">
          <ac:chgData name="Berk Pekpinarli" userId="4b6ca4fc3c2365e0" providerId="LiveId" clId="{E961209B-6E2E-49A0-8D07-9C72914FF870}" dt="2023-08-23T17:58:24.853" v="21186" actId="26606"/>
          <ac:spMkLst>
            <pc:docMk/>
            <pc:sldMk cId="1877102307" sldId="299"/>
            <ac:spMk id="34" creationId="{E722B2DD-E14D-4972-9D98-5D6E61B1B2D2}"/>
          </ac:spMkLst>
        </pc:spChg>
        <pc:spChg chg="add del">
          <ac:chgData name="Berk Pekpinarli" userId="4b6ca4fc3c2365e0" providerId="LiveId" clId="{E961209B-6E2E-49A0-8D07-9C72914FF870}" dt="2023-08-23T17:58:24.853" v="21186" actId="26606"/>
          <ac:spMkLst>
            <pc:docMk/>
            <pc:sldMk cId="1877102307" sldId="299"/>
            <ac:spMk id="35" creationId="{0CFB124C-4B0C-4A81-8633-17257B151642}"/>
          </ac:spMkLst>
        </pc:spChg>
        <pc:spChg chg="add del">
          <ac:chgData name="Berk Pekpinarli" userId="4b6ca4fc3c2365e0" providerId="LiveId" clId="{E961209B-6E2E-49A0-8D07-9C72914FF870}" dt="2023-08-23T17:58:27.237" v="21188" actId="26606"/>
          <ac:spMkLst>
            <pc:docMk/>
            <pc:sldMk cId="1877102307" sldId="299"/>
            <ac:spMk id="37" creationId="{7A5E34FE-8412-1F0A-97E2-8DB45EE287C5}"/>
          </ac:spMkLst>
        </pc:spChg>
        <pc:grpChg chg="add del">
          <ac:chgData name="Berk Pekpinarli" userId="4b6ca4fc3c2365e0" providerId="LiveId" clId="{E961209B-6E2E-49A0-8D07-9C72914FF870}" dt="2023-08-23T17:58:17.722" v="21178" actId="26606"/>
          <ac:grpSpMkLst>
            <pc:docMk/>
            <pc:sldMk cId="1877102307" sldId="299"/>
            <ac:grpSpMk id="12" creationId="{DB88BD78-87E1-424D-B479-C37D8E41B12E}"/>
          </ac:grpSpMkLst>
        </pc:grpChg>
        <pc:picChg chg="add mod">
          <ac:chgData name="Berk Pekpinarli" userId="4b6ca4fc3c2365e0" providerId="LiveId" clId="{E961209B-6E2E-49A0-8D07-9C72914FF870}" dt="2023-08-23T17:58:38.678" v="21193" actId="14100"/>
          <ac:picMkLst>
            <pc:docMk/>
            <pc:sldMk cId="1877102307" sldId="299"/>
            <ac:picMk id="5" creationId="{D5F471B2-84D0-EC40-43A5-BF0F588B24E0}"/>
          </ac:picMkLst>
        </pc:picChg>
      </pc:sldChg>
      <pc:sldChg chg="modSp mod">
        <pc:chgData name="Berk Pekpinarli" userId="4b6ca4fc3c2365e0" providerId="LiveId" clId="{E961209B-6E2E-49A0-8D07-9C72914FF870}" dt="2023-08-24T19:26:21.542" v="21227" actId="20577"/>
        <pc:sldMkLst>
          <pc:docMk/>
          <pc:sldMk cId="646480883" sldId="307"/>
        </pc:sldMkLst>
        <pc:spChg chg="mod">
          <ac:chgData name="Berk Pekpinarli" userId="4b6ca4fc3c2365e0" providerId="LiveId" clId="{E961209B-6E2E-49A0-8D07-9C72914FF870}" dt="2023-08-24T19:26:21.542" v="21227" actId="20577"/>
          <ac:spMkLst>
            <pc:docMk/>
            <pc:sldMk cId="646480883" sldId="307"/>
            <ac:spMk id="3" creationId="{B25D12A4-BE60-AF9C-2EA9-D00918C121AE}"/>
          </ac:spMkLst>
        </pc:spChg>
      </pc:sldChg>
      <pc:sldChg chg="del">
        <pc:chgData name="Berk Pekpinarli" userId="4b6ca4fc3c2365e0" providerId="LiveId" clId="{E961209B-6E2E-49A0-8D07-9C72914FF870}" dt="2023-08-24T19:23:38.948" v="21195" actId="47"/>
        <pc:sldMkLst>
          <pc:docMk/>
          <pc:sldMk cId="3743695368" sldId="308"/>
        </pc:sldMkLst>
      </pc:sldChg>
      <pc:sldChg chg="del">
        <pc:chgData name="Berk Pekpinarli" userId="4b6ca4fc3c2365e0" providerId="LiveId" clId="{E961209B-6E2E-49A0-8D07-9C72914FF870}" dt="2023-08-24T19:23:37.307" v="21194" actId="47"/>
        <pc:sldMkLst>
          <pc:docMk/>
          <pc:sldMk cId="1693340945" sldId="3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CD441-AC3E-4BD1-8669-9802D96B5EF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4FD09D-7C58-421A-9363-0911C1111300}">
      <dgm:prSet custT="1"/>
      <dgm:spPr/>
      <dgm:t>
        <a:bodyPr/>
        <a:lstStyle/>
        <a:p>
          <a:r>
            <a:rPr lang="tr-TR" sz="2200" b="1" dirty="0"/>
            <a:t>Düşük </a:t>
          </a:r>
          <a:r>
            <a:rPr lang="tr-TR" sz="2200" b="1" dirty="0" err="1"/>
            <a:t>grade</a:t>
          </a:r>
          <a:r>
            <a:rPr lang="tr-TR" sz="2200" b="1" dirty="0"/>
            <a:t> </a:t>
          </a:r>
          <a:r>
            <a:rPr lang="tr-TR" sz="2200" b="1" dirty="0" err="1"/>
            <a:t>osteosarkom</a:t>
          </a:r>
          <a:r>
            <a:rPr lang="tr-TR" sz="2200" dirty="0" err="1"/>
            <a:t>:Geniş</a:t>
          </a:r>
          <a:r>
            <a:rPr lang="tr-TR" sz="2200" dirty="0"/>
            <a:t> marjin ile </a:t>
          </a:r>
          <a:r>
            <a:rPr lang="tr-TR" sz="2200" dirty="0" err="1"/>
            <a:t>rezeke</a:t>
          </a:r>
          <a:r>
            <a:rPr lang="tr-TR" sz="2200" dirty="0"/>
            <a:t> edilmesi yeterli.</a:t>
          </a:r>
          <a:endParaRPr lang="en-US" sz="2200" dirty="0"/>
        </a:p>
      </dgm:t>
    </dgm:pt>
    <dgm:pt modelId="{BCFCFD3E-D316-4729-8AD2-4472D2647927}" type="parTrans" cxnId="{411AD059-B8E5-4886-8AEA-EA6C329FFE1A}">
      <dgm:prSet/>
      <dgm:spPr/>
      <dgm:t>
        <a:bodyPr/>
        <a:lstStyle/>
        <a:p>
          <a:endParaRPr lang="en-US"/>
        </a:p>
      </dgm:t>
    </dgm:pt>
    <dgm:pt modelId="{6974DAE7-49F7-471C-AA44-110DD9A38104}" type="sibTrans" cxnId="{411AD059-B8E5-4886-8AEA-EA6C329FFE1A}">
      <dgm:prSet/>
      <dgm:spPr/>
      <dgm:t>
        <a:bodyPr/>
        <a:lstStyle/>
        <a:p>
          <a:endParaRPr lang="en-US"/>
        </a:p>
      </dgm:t>
    </dgm:pt>
    <dgm:pt modelId="{935373B8-CF25-4345-8400-DECF33846FD2}">
      <dgm:prSet custT="1"/>
      <dgm:spPr/>
      <dgm:t>
        <a:bodyPr/>
        <a:lstStyle/>
        <a:p>
          <a:r>
            <a:rPr lang="tr-TR" sz="2200" b="1" dirty="0" err="1"/>
            <a:t>İntermediate</a:t>
          </a:r>
          <a:r>
            <a:rPr lang="tr-TR" sz="2200" b="1" dirty="0"/>
            <a:t> </a:t>
          </a:r>
          <a:r>
            <a:rPr lang="tr-TR" sz="2200" b="1" dirty="0" err="1"/>
            <a:t>grade</a:t>
          </a:r>
          <a:r>
            <a:rPr lang="tr-TR" sz="2200" b="1" dirty="0"/>
            <a:t> </a:t>
          </a:r>
          <a:r>
            <a:rPr lang="tr-TR" sz="2200" b="1" dirty="0" err="1"/>
            <a:t>osteosarkom:</a:t>
          </a:r>
          <a:r>
            <a:rPr lang="tr-TR" sz="2200" b="0" dirty="0" err="1"/>
            <a:t>Geniş</a:t>
          </a:r>
          <a:r>
            <a:rPr lang="tr-TR" sz="2200" b="0" dirty="0"/>
            <a:t> marjin ile </a:t>
          </a:r>
          <a:r>
            <a:rPr lang="tr-TR" sz="2200" b="0" dirty="0" err="1"/>
            <a:t>opere</a:t>
          </a:r>
          <a:r>
            <a:rPr lang="tr-TR" sz="2200" b="0" dirty="0"/>
            <a:t> edilmesi </a:t>
          </a:r>
          <a:r>
            <a:rPr lang="tr-TR" sz="2200" b="0" dirty="0" err="1"/>
            <a:t>gerekmekte,operasyon</a:t>
          </a:r>
          <a:r>
            <a:rPr lang="tr-TR" sz="2200" b="0" dirty="0"/>
            <a:t> materyali </a:t>
          </a:r>
          <a:r>
            <a:rPr lang="tr-TR" sz="2200" b="0" dirty="0" err="1"/>
            <a:t>biyosi</a:t>
          </a:r>
          <a:r>
            <a:rPr lang="tr-TR" sz="2200" b="0" dirty="0"/>
            <a:t> materyalinden daha fazla bilgi vereceğinden patoloğun </a:t>
          </a:r>
          <a:r>
            <a:rPr lang="tr-TR" sz="2200" b="0" dirty="0" err="1"/>
            <a:t>grade</a:t>
          </a:r>
          <a:r>
            <a:rPr lang="tr-TR" sz="2200" b="0" dirty="0"/>
            <a:t> hakkında daha detaylı yorum yapmasına olanak </a:t>
          </a:r>
          <a:r>
            <a:rPr lang="tr-TR" sz="2200" b="0" dirty="0" err="1"/>
            <a:t>sağlayacaktır.Genel</a:t>
          </a:r>
          <a:r>
            <a:rPr lang="tr-TR" sz="2200" b="0" dirty="0"/>
            <a:t> olarak kemoterapi ve sonrasında cerrahi tedavi modalitesi olarak </a:t>
          </a:r>
          <a:r>
            <a:rPr lang="tr-TR" sz="2200" b="0" dirty="0" err="1"/>
            <a:t>kullanılsada</a:t>
          </a:r>
          <a:r>
            <a:rPr lang="tr-TR" sz="2200" b="0" dirty="0"/>
            <a:t> istatiksel olarak iki tedavi modalitesinin sırası değiştiğinde tedavi etkinliği benzer olarak raporlanmıştır.</a:t>
          </a:r>
          <a:endParaRPr lang="en-US" sz="2200" b="0" dirty="0"/>
        </a:p>
      </dgm:t>
    </dgm:pt>
    <dgm:pt modelId="{28200D6B-0DF0-4C92-9AC7-6A45DAB74D2A}" type="parTrans" cxnId="{45CA6247-3C27-4773-AC1C-02F9483BE9A7}">
      <dgm:prSet/>
      <dgm:spPr/>
      <dgm:t>
        <a:bodyPr/>
        <a:lstStyle/>
        <a:p>
          <a:endParaRPr lang="en-US"/>
        </a:p>
      </dgm:t>
    </dgm:pt>
    <dgm:pt modelId="{DCC78169-AEDA-41C4-9A9C-9D7214A0F485}" type="sibTrans" cxnId="{45CA6247-3C27-4773-AC1C-02F9483BE9A7}">
      <dgm:prSet/>
      <dgm:spPr/>
      <dgm:t>
        <a:bodyPr/>
        <a:lstStyle/>
        <a:p>
          <a:endParaRPr lang="en-US"/>
        </a:p>
      </dgm:t>
    </dgm:pt>
    <dgm:pt modelId="{668AA991-CD3F-4868-86E7-441AC9246C43}">
      <dgm:prSet custT="1"/>
      <dgm:spPr/>
      <dgm:t>
        <a:bodyPr/>
        <a:lstStyle/>
        <a:p>
          <a:r>
            <a:rPr lang="tr-TR" sz="2200" b="1" dirty="0"/>
            <a:t>Yüksek </a:t>
          </a:r>
          <a:r>
            <a:rPr lang="tr-TR" sz="2200" b="1" dirty="0" err="1"/>
            <a:t>grade</a:t>
          </a:r>
          <a:r>
            <a:rPr lang="tr-TR" sz="2200" b="1" dirty="0"/>
            <a:t> </a:t>
          </a:r>
          <a:r>
            <a:rPr lang="tr-TR" sz="2200" b="1" dirty="0" err="1"/>
            <a:t>osteosarkom:</a:t>
          </a:r>
          <a:r>
            <a:rPr lang="tr-TR" sz="2200" dirty="0" err="1"/>
            <a:t>Tümör</a:t>
          </a:r>
          <a:r>
            <a:rPr lang="tr-TR" sz="2200" dirty="0"/>
            <a:t> konvansiyonel lokalizasyonda veya </a:t>
          </a:r>
          <a:r>
            <a:rPr lang="tr-TR" sz="2200" dirty="0" err="1"/>
            <a:t>yüzeyel</a:t>
          </a:r>
          <a:r>
            <a:rPr lang="tr-TR" sz="2200" dirty="0"/>
            <a:t> yerleşimli olduğuna bakılmaksızın kemoterapi ve cerrahi uygulanmalı.</a:t>
          </a:r>
          <a:endParaRPr lang="en-US" sz="2200" dirty="0"/>
        </a:p>
      </dgm:t>
    </dgm:pt>
    <dgm:pt modelId="{1452BE89-5E05-4829-A018-11A1BF470C90}" type="parTrans" cxnId="{D36D15B3-93D3-488B-8533-B9235E66F501}">
      <dgm:prSet/>
      <dgm:spPr/>
      <dgm:t>
        <a:bodyPr/>
        <a:lstStyle/>
        <a:p>
          <a:endParaRPr lang="en-US"/>
        </a:p>
      </dgm:t>
    </dgm:pt>
    <dgm:pt modelId="{7FEE5643-D396-4C73-A171-0ECE0316DA80}" type="sibTrans" cxnId="{D36D15B3-93D3-488B-8533-B9235E66F501}">
      <dgm:prSet/>
      <dgm:spPr/>
      <dgm:t>
        <a:bodyPr/>
        <a:lstStyle/>
        <a:p>
          <a:endParaRPr lang="en-US"/>
        </a:p>
      </dgm:t>
    </dgm:pt>
    <dgm:pt modelId="{D88F4444-589E-44D1-B1EE-C6377D040AD9}" type="pres">
      <dgm:prSet presAssocID="{9DACD441-AC3E-4BD1-8669-9802D96B5EF5}" presName="vert0" presStyleCnt="0">
        <dgm:presLayoutVars>
          <dgm:dir/>
          <dgm:animOne val="branch"/>
          <dgm:animLvl val="lvl"/>
        </dgm:presLayoutVars>
      </dgm:prSet>
      <dgm:spPr/>
    </dgm:pt>
    <dgm:pt modelId="{4808C522-8B53-4906-86A7-8CEF9630294C}" type="pres">
      <dgm:prSet presAssocID="{0C4FD09D-7C58-421A-9363-0911C1111300}" presName="thickLine" presStyleLbl="alignNode1" presStyleIdx="0" presStyleCnt="3"/>
      <dgm:spPr/>
    </dgm:pt>
    <dgm:pt modelId="{5C555437-B378-417D-9E61-9EF6B1062FC4}" type="pres">
      <dgm:prSet presAssocID="{0C4FD09D-7C58-421A-9363-0911C1111300}" presName="horz1" presStyleCnt="0"/>
      <dgm:spPr/>
    </dgm:pt>
    <dgm:pt modelId="{C81434EB-4B6D-4293-8961-40A53595F20A}" type="pres">
      <dgm:prSet presAssocID="{0C4FD09D-7C58-421A-9363-0911C1111300}" presName="tx1" presStyleLbl="revTx" presStyleIdx="0" presStyleCnt="3"/>
      <dgm:spPr/>
    </dgm:pt>
    <dgm:pt modelId="{75E4791B-28F1-4422-9A7F-E6B2CA68CBCB}" type="pres">
      <dgm:prSet presAssocID="{0C4FD09D-7C58-421A-9363-0911C1111300}" presName="vert1" presStyleCnt="0"/>
      <dgm:spPr/>
    </dgm:pt>
    <dgm:pt modelId="{E82714F9-AC0C-4E48-98AC-691D1F0A34DD}" type="pres">
      <dgm:prSet presAssocID="{935373B8-CF25-4345-8400-DECF33846FD2}" presName="thickLine" presStyleLbl="alignNode1" presStyleIdx="1" presStyleCnt="3"/>
      <dgm:spPr/>
    </dgm:pt>
    <dgm:pt modelId="{F2FF2A82-A5F1-445A-877F-6E145B9D3604}" type="pres">
      <dgm:prSet presAssocID="{935373B8-CF25-4345-8400-DECF33846FD2}" presName="horz1" presStyleCnt="0"/>
      <dgm:spPr/>
    </dgm:pt>
    <dgm:pt modelId="{E9AEB878-1AF5-4721-9516-6546BAB4A5B0}" type="pres">
      <dgm:prSet presAssocID="{935373B8-CF25-4345-8400-DECF33846FD2}" presName="tx1" presStyleLbl="revTx" presStyleIdx="1" presStyleCnt="3" custScaleX="100098" custScaleY="167605"/>
      <dgm:spPr/>
    </dgm:pt>
    <dgm:pt modelId="{872C8F22-32FE-4782-945C-50AF1A2DD25F}" type="pres">
      <dgm:prSet presAssocID="{935373B8-CF25-4345-8400-DECF33846FD2}" presName="vert1" presStyleCnt="0"/>
      <dgm:spPr/>
    </dgm:pt>
    <dgm:pt modelId="{DC3ECAE2-6DD2-4123-956E-A767E2184385}" type="pres">
      <dgm:prSet presAssocID="{668AA991-CD3F-4868-86E7-441AC9246C43}" presName="thickLine" presStyleLbl="alignNode1" presStyleIdx="2" presStyleCnt="3"/>
      <dgm:spPr/>
    </dgm:pt>
    <dgm:pt modelId="{E63D1128-227D-4E3C-8196-A8285146C120}" type="pres">
      <dgm:prSet presAssocID="{668AA991-CD3F-4868-86E7-441AC9246C43}" presName="horz1" presStyleCnt="0"/>
      <dgm:spPr/>
    </dgm:pt>
    <dgm:pt modelId="{41C783DF-7D98-4A96-9A63-602AECBD4435}" type="pres">
      <dgm:prSet presAssocID="{668AA991-CD3F-4868-86E7-441AC9246C43}" presName="tx1" presStyleLbl="revTx" presStyleIdx="2" presStyleCnt="3" custScaleY="61421"/>
      <dgm:spPr/>
    </dgm:pt>
    <dgm:pt modelId="{FA122647-E925-4541-A2CC-A9D66D34FC59}" type="pres">
      <dgm:prSet presAssocID="{668AA991-CD3F-4868-86E7-441AC9246C43}" presName="vert1" presStyleCnt="0"/>
      <dgm:spPr/>
    </dgm:pt>
  </dgm:ptLst>
  <dgm:cxnLst>
    <dgm:cxn modelId="{45CA6247-3C27-4773-AC1C-02F9483BE9A7}" srcId="{9DACD441-AC3E-4BD1-8669-9802D96B5EF5}" destId="{935373B8-CF25-4345-8400-DECF33846FD2}" srcOrd="1" destOrd="0" parTransId="{28200D6B-0DF0-4C92-9AC7-6A45DAB74D2A}" sibTransId="{DCC78169-AEDA-41C4-9A9C-9D7214A0F485}"/>
    <dgm:cxn modelId="{411AD059-B8E5-4886-8AEA-EA6C329FFE1A}" srcId="{9DACD441-AC3E-4BD1-8669-9802D96B5EF5}" destId="{0C4FD09D-7C58-421A-9363-0911C1111300}" srcOrd="0" destOrd="0" parTransId="{BCFCFD3E-D316-4729-8AD2-4472D2647927}" sibTransId="{6974DAE7-49F7-471C-AA44-110DD9A38104}"/>
    <dgm:cxn modelId="{CD838D9E-3A1F-4FC6-83F8-4DAAB5F4D5A1}" type="presOf" srcId="{935373B8-CF25-4345-8400-DECF33846FD2}" destId="{E9AEB878-1AF5-4721-9516-6546BAB4A5B0}" srcOrd="0" destOrd="0" presId="urn:microsoft.com/office/officeart/2008/layout/LinedList"/>
    <dgm:cxn modelId="{1A14D5A9-925A-4848-82CD-BE972873DD95}" type="presOf" srcId="{668AA991-CD3F-4868-86E7-441AC9246C43}" destId="{41C783DF-7D98-4A96-9A63-602AECBD4435}" srcOrd="0" destOrd="0" presId="urn:microsoft.com/office/officeart/2008/layout/LinedList"/>
    <dgm:cxn modelId="{BC9BB1B0-B865-418E-910D-00CE9F7D12E9}" type="presOf" srcId="{9DACD441-AC3E-4BD1-8669-9802D96B5EF5}" destId="{D88F4444-589E-44D1-B1EE-C6377D040AD9}" srcOrd="0" destOrd="0" presId="urn:microsoft.com/office/officeart/2008/layout/LinedList"/>
    <dgm:cxn modelId="{D36D15B3-93D3-488B-8533-B9235E66F501}" srcId="{9DACD441-AC3E-4BD1-8669-9802D96B5EF5}" destId="{668AA991-CD3F-4868-86E7-441AC9246C43}" srcOrd="2" destOrd="0" parTransId="{1452BE89-5E05-4829-A018-11A1BF470C90}" sibTransId="{7FEE5643-D396-4C73-A171-0ECE0316DA80}"/>
    <dgm:cxn modelId="{50A55DB7-15C7-4D6D-8CF0-53ADF53D145F}" type="presOf" srcId="{0C4FD09D-7C58-421A-9363-0911C1111300}" destId="{C81434EB-4B6D-4293-8961-40A53595F20A}" srcOrd="0" destOrd="0" presId="urn:microsoft.com/office/officeart/2008/layout/LinedList"/>
    <dgm:cxn modelId="{6D69A23A-56F5-41B4-BB60-F64A28A1FD21}" type="presParOf" srcId="{D88F4444-589E-44D1-B1EE-C6377D040AD9}" destId="{4808C522-8B53-4906-86A7-8CEF9630294C}" srcOrd="0" destOrd="0" presId="urn:microsoft.com/office/officeart/2008/layout/LinedList"/>
    <dgm:cxn modelId="{F315549D-1B31-43E9-B765-09412C88B891}" type="presParOf" srcId="{D88F4444-589E-44D1-B1EE-C6377D040AD9}" destId="{5C555437-B378-417D-9E61-9EF6B1062FC4}" srcOrd="1" destOrd="0" presId="urn:microsoft.com/office/officeart/2008/layout/LinedList"/>
    <dgm:cxn modelId="{7C6EC518-F93C-43D3-A511-EFEC73EBA951}" type="presParOf" srcId="{5C555437-B378-417D-9E61-9EF6B1062FC4}" destId="{C81434EB-4B6D-4293-8961-40A53595F20A}" srcOrd="0" destOrd="0" presId="urn:microsoft.com/office/officeart/2008/layout/LinedList"/>
    <dgm:cxn modelId="{09D279B1-F0A7-4760-BB71-EACA46931D24}" type="presParOf" srcId="{5C555437-B378-417D-9E61-9EF6B1062FC4}" destId="{75E4791B-28F1-4422-9A7F-E6B2CA68CBCB}" srcOrd="1" destOrd="0" presId="urn:microsoft.com/office/officeart/2008/layout/LinedList"/>
    <dgm:cxn modelId="{1CC6E624-1BD6-47A2-85DC-445A38A75D08}" type="presParOf" srcId="{D88F4444-589E-44D1-B1EE-C6377D040AD9}" destId="{E82714F9-AC0C-4E48-98AC-691D1F0A34DD}" srcOrd="2" destOrd="0" presId="urn:microsoft.com/office/officeart/2008/layout/LinedList"/>
    <dgm:cxn modelId="{432166B4-56C5-4770-8734-58EFBB5756A7}" type="presParOf" srcId="{D88F4444-589E-44D1-B1EE-C6377D040AD9}" destId="{F2FF2A82-A5F1-445A-877F-6E145B9D3604}" srcOrd="3" destOrd="0" presId="urn:microsoft.com/office/officeart/2008/layout/LinedList"/>
    <dgm:cxn modelId="{74D351F0-7DD6-4FBF-B55F-BAE488BD51C8}" type="presParOf" srcId="{F2FF2A82-A5F1-445A-877F-6E145B9D3604}" destId="{E9AEB878-1AF5-4721-9516-6546BAB4A5B0}" srcOrd="0" destOrd="0" presId="urn:microsoft.com/office/officeart/2008/layout/LinedList"/>
    <dgm:cxn modelId="{6AAC02FB-706F-4CC0-8646-DCC549497490}" type="presParOf" srcId="{F2FF2A82-A5F1-445A-877F-6E145B9D3604}" destId="{872C8F22-32FE-4782-945C-50AF1A2DD25F}" srcOrd="1" destOrd="0" presId="urn:microsoft.com/office/officeart/2008/layout/LinedList"/>
    <dgm:cxn modelId="{EC28A908-898A-4C5B-8CAC-A153111630CF}" type="presParOf" srcId="{D88F4444-589E-44D1-B1EE-C6377D040AD9}" destId="{DC3ECAE2-6DD2-4123-956E-A767E2184385}" srcOrd="4" destOrd="0" presId="urn:microsoft.com/office/officeart/2008/layout/LinedList"/>
    <dgm:cxn modelId="{059CC1A3-F25D-4F07-8560-1024CD565D96}" type="presParOf" srcId="{D88F4444-589E-44D1-B1EE-C6377D040AD9}" destId="{E63D1128-227D-4E3C-8196-A8285146C120}" srcOrd="5" destOrd="0" presId="urn:microsoft.com/office/officeart/2008/layout/LinedList"/>
    <dgm:cxn modelId="{2F8D5C45-B7A0-4819-8820-5BB81F6A26DC}" type="presParOf" srcId="{E63D1128-227D-4E3C-8196-A8285146C120}" destId="{41C783DF-7D98-4A96-9A63-602AECBD4435}" srcOrd="0" destOrd="0" presId="urn:microsoft.com/office/officeart/2008/layout/LinedList"/>
    <dgm:cxn modelId="{3C5DEEC2-AB57-4446-9308-B7B6681BDFC6}" type="presParOf" srcId="{E63D1128-227D-4E3C-8196-A8285146C120}" destId="{FA122647-E925-4541-A2CC-A9D66D34FC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8C522-8B53-4906-86A7-8CEF9630294C}">
      <dsp:nvSpPr>
        <dsp:cNvPr id="0" name=""/>
        <dsp:cNvSpPr/>
      </dsp:nvSpPr>
      <dsp:spPr>
        <a:xfrm>
          <a:off x="0" y="2123"/>
          <a:ext cx="75409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434EB-4B6D-4293-8961-40A53595F20A}">
      <dsp:nvSpPr>
        <dsp:cNvPr id="0" name=""/>
        <dsp:cNvSpPr/>
      </dsp:nvSpPr>
      <dsp:spPr>
        <a:xfrm>
          <a:off x="0" y="2123"/>
          <a:ext cx="7540934" cy="181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Düşük </a:t>
          </a:r>
          <a:r>
            <a:rPr lang="tr-TR" sz="2200" b="1" kern="1200" dirty="0" err="1"/>
            <a:t>grade</a:t>
          </a:r>
          <a:r>
            <a:rPr lang="tr-TR" sz="2200" b="1" kern="1200" dirty="0"/>
            <a:t> </a:t>
          </a:r>
          <a:r>
            <a:rPr lang="tr-TR" sz="2200" b="1" kern="1200" dirty="0" err="1"/>
            <a:t>osteosarkom</a:t>
          </a:r>
          <a:r>
            <a:rPr lang="tr-TR" sz="2200" kern="1200" dirty="0" err="1"/>
            <a:t>:Geniş</a:t>
          </a:r>
          <a:r>
            <a:rPr lang="tr-TR" sz="2200" kern="1200" dirty="0"/>
            <a:t> marjin ile </a:t>
          </a:r>
          <a:r>
            <a:rPr lang="tr-TR" sz="2200" kern="1200" dirty="0" err="1"/>
            <a:t>rezeke</a:t>
          </a:r>
          <a:r>
            <a:rPr lang="tr-TR" sz="2200" kern="1200" dirty="0"/>
            <a:t> edilmesi yeterli.</a:t>
          </a:r>
          <a:endParaRPr lang="en-US" sz="2200" kern="1200" dirty="0"/>
        </a:p>
      </dsp:txBody>
      <dsp:txXfrm>
        <a:off x="0" y="2123"/>
        <a:ext cx="7540934" cy="1811711"/>
      </dsp:txXfrm>
    </dsp:sp>
    <dsp:sp modelId="{E82714F9-AC0C-4E48-98AC-691D1F0A34DD}">
      <dsp:nvSpPr>
        <dsp:cNvPr id="0" name=""/>
        <dsp:cNvSpPr/>
      </dsp:nvSpPr>
      <dsp:spPr>
        <a:xfrm>
          <a:off x="0" y="1813835"/>
          <a:ext cx="754093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EB878-1AF5-4721-9516-6546BAB4A5B0}">
      <dsp:nvSpPr>
        <dsp:cNvPr id="0" name=""/>
        <dsp:cNvSpPr/>
      </dsp:nvSpPr>
      <dsp:spPr>
        <a:xfrm>
          <a:off x="0" y="1813835"/>
          <a:ext cx="7533581" cy="303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 err="1"/>
            <a:t>İntermediate</a:t>
          </a:r>
          <a:r>
            <a:rPr lang="tr-TR" sz="2200" b="1" kern="1200" dirty="0"/>
            <a:t> </a:t>
          </a:r>
          <a:r>
            <a:rPr lang="tr-TR" sz="2200" b="1" kern="1200" dirty="0" err="1"/>
            <a:t>grade</a:t>
          </a:r>
          <a:r>
            <a:rPr lang="tr-TR" sz="2200" b="1" kern="1200" dirty="0"/>
            <a:t> </a:t>
          </a:r>
          <a:r>
            <a:rPr lang="tr-TR" sz="2200" b="1" kern="1200" dirty="0" err="1"/>
            <a:t>osteosarkom:</a:t>
          </a:r>
          <a:r>
            <a:rPr lang="tr-TR" sz="2200" b="0" kern="1200" dirty="0" err="1"/>
            <a:t>Geniş</a:t>
          </a:r>
          <a:r>
            <a:rPr lang="tr-TR" sz="2200" b="0" kern="1200" dirty="0"/>
            <a:t> marjin ile </a:t>
          </a:r>
          <a:r>
            <a:rPr lang="tr-TR" sz="2200" b="0" kern="1200" dirty="0" err="1"/>
            <a:t>opere</a:t>
          </a:r>
          <a:r>
            <a:rPr lang="tr-TR" sz="2200" b="0" kern="1200" dirty="0"/>
            <a:t> edilmesi </a:t>
          </a:r>
          <a:r>
            <a:rPr lang="tr-TR" sz="2200" b="0" kern="1200" dirty="0" err="1"/>
            <a:t>gerekmekte,operasyon</a:t>
          </a:r>
          <a:r>
            <a:rPr lang="tr-TR" sz="2200" b="0" kern="1200" dirty="0"/>
            <a:t> materyali </a:t>
          </a:r>
          <a:r>
            <a:rPr lang="tr-TR" sz="2200" b="0" kern="1200" dirty="0" err="1"/>
            <a:t>biyosi</a:t>
          </a:r>
          <a:r>
            <a:rPr lang="tr-TR" sz="2200" b="0" kern="1200" dirty="0"/>
            <a:t> materyalinden daha fazla bilgi vereceğinden patoloğun </a:t>
          </a:r>
          <a:r>
            <a:rPr lang="tr-TR" sz="2200" b="0" kern="1200" dirty="0" err="1"/>
            <a:t>grade</a:t>
          </a:r>
          <a:r>
            <a:rPr lang="tr-TR" sz="2200" b="0" kern="1200" dirty="0"/>
            <a:t> hakkında daha detaylı yorum yapmasına olanak </a:t>
          </a:r>
          <a:r>
            <a:rPr lang="tr-TR" sz="2200" b="0" kern="1200" dirty="0" err="1"/>
            <a:t>sağlayacaktır.Genel</a:t>
          </a:r>
          <a:r>
            <a:rPr lang="tr-TR" sz="2200" b="0" kern="1200" dirty="0"/>
            <a:t> olarak kemoterapi ve sonrasında cerrahi tedavi modalitesi olarak </a:t>
          </a:r>
          <a:r>
            <a:rPr lang="tr-TR" sz="2200" b="0" kern="1200" dirty="0" err="1"/>
            <a:t>kullanılsada</a:t>
          </a:r>
          <a:r>
            <a:rPr lang="tr-TR" sz="2200" b="0" kern="1200" dirty="0"/>
            <a:t> istatiksel olarak iki tedavi modalitesinin sırası değiştiğinde tedavi etkinliği benzer olarak raporlanmıştır.</a:t>
          </a:r>
          <a:endParaRPr lang="en-US" sz="2200" b="0" kern="1200" dirty="0"/>
        </a:p>
      </dsp:txBody>
      <dsp:txXfrm>
        <a:off x="0" y="1813835"/>
        <a:ext cx="7533581" cy="3036519"/>
      </dsp:txXfrm>
    </dsp:sp>
    <dsp:sp modelId="{DC3ECAE2-6DD2-4123-956E-A767E2184385}">
      <dsp:nvSpPr>
        <dsp:cNvPr id="0" name=""/>
        <dsp:cNvSpPr/>
      </dsp:nvSpPr>
      <dsp:spPr>
        <a:xfrm>
          <a:off x="0" y="4850355"/>
          <a:ext cx="754093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783DF-7D98-4A96-9A63-602AECBD4435}">
      <dsp:nvSpPr>
        <dsp:cNvPr id="0" name=""/>
        <dsp:cNvSpPr/>
      </dsp:nvSpPr>
      <dsp:spPr>
        <a:xfrm>
          <a:off x="0" y="4850355"/>
          <a:ext cx="7540934" cy="111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/>
            <a:t>Yüksek </a:t>
          </a:r>
          <a:r>
            <a:rPr lang="tr-TR" sz="2200" b="1" kern="1200" dirty="0" err="1"/>
            <a:t>grade</a:t>
          </a:r>
          <a:r>
            <a:rPr lang="tr-TR" sz="2200" b="1" kern="1200" dirty="0"/>
            <a:t> </a:t>
          </a:r>
          <a:r>
            <a:rPr lang="tr-TR" sz="2200" b="1" kern="1200" dirty="0" err="1"/>
            <a:t>osteosarkom:</a:t>
          </a:r>
          <a:r>
            <a:rPr lang="tr-TR" sz="2200" kern="1200" dirty="0" err="1"/>
            <a:t>Tümör</a:t>
          </a:r>
          <a:r>
            <a:rPr lang="tr-TR" sz="2200" kern="1200" dirty="0"/>
            <a:t> konvansiyonel lokalizasyonda veya </a:t>
          </a:r>
          <a:r>
            <a:rPr lang="tr-TR" sz="2200" kern="1200" dirty="0" err="1"/>
            <a:t>yüzeyel</a:t>
          </a:r>
          <a:r>
            <a:rPr lang="tr-TR" sz="2200" kern="1200" dirty="0"/>
            <a:t> yerleşimli olduğuna bakılmaksızın kemoterapi ve cerrahi uygulanmalı.</a:t>
          </a:r>
          <a:endParaRPr lang="en-US" sz="2200" kern="1200" dirty="0"/>
        </a:p>
      </dsp:txBody>
      <dsp:txXfrm>
        <a:off x="0" y="4850355"/>
        <a:ext cx="7540934" cy="1112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E5B3AD-DE7E-7774-7962-89EB9CB6F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7039428-95BE-6867-A02E-5BB81BB2C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41A095-3507-2186-D7B9-E98831648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2EB17D-8BCA-C0D4-62D7-A0087D07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E2871B-3A30-8243-5507-E795330A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59AD53-87BC-A23F-5930-28D6D8D8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225943A-A430-FE37-8472-6EBDCE594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AA5685-E745-B07F-370F-6B5FCF5B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409A1A-84B1-DA30-B5DB-2A31786F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05D50F-F306-F3D2-FBAD-F485AB57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164512C-320D-2992-3DED-39BA8C175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E5AEC22-09CD-FD0F-9190-CD7668439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8C9E3-91D7-C4FC-9311-FD269A7C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3EE060-B5F9-B05A-A27E-3B721D45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5A3793-90BF-DCDC-7BC7-5012A2E8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4D0762-3580-258B-95B3-DE2F6D7C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9C5AE6-64F9-9227-A44C-775B36A5C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5C118B-49D4-1B92-3C4B-92AE9732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05612E-B372-B1C7-6C0A-1D946779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E4F7CC-469B-8E3A-110C-AE8C55E0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5D25EC-BE38-02A0-32B7-B21B127A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8FCB844-7EBB-4D90-0F69-F8FC0E966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CB4037-E922-6683-9AA3-72B9014E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9F9F13-6244-5C33-75A4-97CB9123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40B35D-34DE-33E8-5B21-5311FF96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956581-408B-9A51-5977-EB56FB41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B8E9B1-77D6-E9F3-BBCD-6FF4696BC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2CD0E8-879D-B035-B392-228B66A66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EF243C5-BFA6-D729-64AF-A90D1081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6ADD12-92F6-50EC-60E2-84D5A86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6CFA1AF-7D0B-FD00-21A3-B4742A9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D6A729-29A6-8433-02BD-E8ABDA06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EE44D55-1450-4896-3BF3-82CA4032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B249FB-55D3-7B87-FF0C-2B02D029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E91B16B-0037-4E12-2195-010589892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FB80F47-EB79-4D26-862B-84EE81C1A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0BB027B-E2ED-5789-AEA1-D01F8E37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5C6B0E6-FE3E-1004-4DE3-FCC9CF9B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E462309-F603-9F02-83A4-DFF16CDA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99213E-8276-8CB0-9E0B-7A4498B6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59FA916-7F7C-F885-44F3-7BFAEC27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D894540-6606-7F8A-B833-D42A3224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9C60891-FAC6-630B-657B-615A9918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5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95D0626-50AF-B180-9E3F-7A8DCF05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F25BCD4-4B83-C6D4-E35A-F56CCBF8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E285CC6-27AB-F242-126B-9A1F86AD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574C09-3685-17EE-0682-41EE3F18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3B8860-5866-9552-ECD4-B24DAC28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66719F-411C-10EA-43DB-CDE579791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767CDD5-6B93-8551-3499-7B1421C2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D0F9DB-143F-1404-763F-EDFE45E1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67FF873-B25C-DC31-BAF8-834A1140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2B78D7-D0FE-32D1-B64A-0F636EA7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16C69EE-5908-00A1-113D-160402CD8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2472B8C-FDD4-4E1E-B08E-FB85CE072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6CAD4D-D931-21F7-DC66-DC202E302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56E481-FABF-903C-15AA-1D0CE625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B49489-3ACE-6110-CF80-7E2FC08D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93A7A4-1E55-B4B8-9D43-CE637C06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EEB32ED-6516-0847-5A7C-120A3E50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545D86-9921-651A-8B22-A768F6B30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8/24/2023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88DDC6-B888-A739-030A-87900A53E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8D6A54-3352-D625-BD48-AA67AB7D4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64EC53C-35C4-4E84-AFE2-A7D08185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6635569-A4AF-3715-1E62-FA4E824F6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r="106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2F6D21EF-BA2B-30FA-047E-E18818738EFD}"/>
              </a:ext>
            </a:extLst>
          </p:cNvPr>
          <p:cNvSpPr txBox="1"/>
          <p:nvPr/>
        </p:nvSpPr>
        <p:spPr>
          <a:xfrm>
            <a:off x="1256275" y="2271449"/>
            <a:ext cx="9679449" cy="28470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72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Çocukluk</a:t>
            </a:r>
            <a:r>
              <a:rPr lang="en-US" sz="72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Çağı</a:t>
            </a:r>
            <a:r>
              <a:rPr lang="en-US" sz="72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Tümörleri:Yumuşak</a:t>
            </a:r>
            <a:r>
              <a:rPr lang="en-US" sz="72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Doku </a:t>
            </a:r>
            <a:r>
              <a:rPr lang="en-US" sz="72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ve</a:t>
            </a:r>
            <a:r>
              <a:rPr lang="en-US" sz="72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Kemik</a:t>
            </a:r>
            <a:r>
              <a:rPr lang="en-US" sz="72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Sarkomları</a:t>
            </a:r>
            <a:endParaRPr lang="en-US" sz="7200" b="1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7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44262D-4D78-9BDF-AB02-BB8EEA8D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2" y="2023110"/>
            <a:ext cx="3057945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Grup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belirlenmesi: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Tümör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uzanımı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post-op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patolojik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özellikler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esas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alınır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09BE6FEC-9BD0-5D0A-52D3-C9F9AF692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" y="295275"/>
            <a:ext cx="8485911" cy="65620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5728149-A3A0-7771-BE48-7D66EFB9FBC4}"/>
              </a:ext>
            </a:extLst>
          </p:cNvPr>
          <p:cNvSpPr/>
          <p:nvPr/>
        </p:nvSpPr>
        <p:spPr>
          <a:xfrm>
            <a:off x="1502688" y="3924125"/>
            <a:ext cx="2304202" cy="466725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04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34AE80E-691A-F035-BD1E-E2B8722F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Risk grubu belirlenmesi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91CF4E56-A36B-5B32-8010-9DFDC4A1E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6" y="169304"/>
            <a:ext cx="8431707" cy="66188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5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E8F381-AF06-6306-E475-5585C749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52456"/>
            <a:ext cx="10905066" cy="395308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0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D0F7548-F533-8828-D145-FE1380AC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Tedavi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2697A1-7909-15B0-7285-3381D5F56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tr-TR" sz="2400" err="1"/>
              <a:t>Rabdomyosarkom</a:t>
            </a:r>
            <a:r>
              <a:rPr lang="tr-TR" sz="2400"/>
              <a:t> tanılı tüm çocuklara sistemik tedavinin dahil olduğu bir </a:t>
            </a:r>
            <a:r>
              <a:rPr lang="tr-TR" sz="2400" err="1"/>
              <a:t>multimodalite</a:t>
            </a:r>
            <a:r>
              <a:rPr lang="tr-TR" sz="2400"/>
              <a:t> tedavi yaklaşımı </a:t>
            </a:r>
            <a:r>
              <a:rPr lang="tr-TR" sz="2400" err="1"/>
              <a:t>uygulanır.Bu</a:t>
            </a:r>
            <a:r>
              <a:rPr lang="tr-TR" sz="2400"/>
              <a:t> tedavi modalitelere </a:t>
            </a:r>
            <a:r>
              <a:rPr lang="tr-TR" sz="2400" err="1"/>
              <a:t>cerrahi,radyoterapi</a:t>
            </a:r>
            <a:r>
              <a:rPr lang="tr-TR" sz="2400"/>
              <a:t> veya ikisi de dahildir.</a:t>
            </a:r>
          </a:p>
          <a:p>
            <a:r>
              <a:rPr lang="tr-TR" sz="2400"/>
              <a:t>Düşük risk grup 1 için(</a:t>
            </a:r>
            <a:r>
              <a:rPr lang="tr-TR" sz="2400" err="1"/>
              <a:t>komplet</a:t>
            </a:r>
            <a:r>
              <a:rPr lang="tr-TR" sz="2400"/>
              <a:t> </a:t>
            </a:r>
            <a:r>
              <a:rPr lang="tr-TR" sz="2400" err="1"/>
              <a:t>rezeke</a:t>
            </a:r>
            <a:r>
              <a:rPr lang="tr-TR" sz="2400"/>
              <a:t> edilmiş,%15),cerrahiden sonra </a:t>
            </a:r>
            <a:r>
              <a:rPr lang="tr-TR" sz="2400" err="1"/>
              <a:t>multiajan</a:t>
            </a:r>
            <a:r>
              <a:rPr lang="tr-TR" sz="2400"/>
              <a:t> kemoterapiler kullanılmakta. Grup 2 hastalar tipik olarak kemoterapi ve lokal tümör yatağı </a:t>
            </a:r>
            <a:r>
              <a:rPr lang="tr-TR" sz="2400" err="1"/>
              <a:t>irradiyasyonu</a:t>
            </a:r>
            <a:r>
              <a:rPr lang="tr-TR" sz="2400"/>
              <a:t> </a:t>
            </a:r>
            <a:r>
              <a:rPr lang="tr-TR" sz="2400" err="1"/>
              <a:t>gerekmekte.Grup</a:t>
            </a:r>
            <a:r>
              <a:rPr lang="tr-TR" sz="2400"/>
              <a:t> 3 hastalar indüksiyon kemoterapisinden sonra </a:t>
            </a:r>
            <a:r>
              <a:rPr lang="tr-TR" sz="2400" err="1"/>
              <a:t>definitif</a:t>
            </a:r>
            <a:r>
              <a:rPr lang="tr-TR" sz="2400"/>
              <a:t> radyoterapi </a:t>
            </a:r>
            <a:r>
              <a:rPr lang="tr-TR" sz="2400" err="1"/>
              <a:t>almakta,ancak</a:t>
            </a:r>
            <a:r>
              <a:rPr lang="tr-TR" sz="2400"/>
              <a:t> indüksiyon kemoterapisinden sonra fonksiyon kaybı olmadan </a:t>
            </a:r>
            <a:r>
              <a:rPr lang="tr-TR" sz="2400" err="1"/>
              <a:t>gross</a:t>
            </a:r>
            <a:r>
              <a:rPr lang="tr-TR" sz="2400"/>
              <a:t> tümör rezeksiyonu mümkün olan vakalarda gecikmiş eksizyon </a:t>
            </a:r>
            <a:r>
              <a:rPr lang="tr-TR" sz="2400" err="1"/>
              <a:t>yapılmali</a:t>
            </a:r>
            <a:r>
              <a:rPr lang="tr-TR" sz="2400"/>
              <a:t> ve sonrasında radyoterapi </a:t>
            </a:r>
            <a:r>
              <a:rPr lang="tr-TR" sz="2400" err="1"/>
              <a:t>verilmeli.Durum</a:t>
            </a:r>
            <a:r>
              <a:rPr lang="tr-TR" sz="2400"/>
              <a:t> bu ise radyoterapi dozu %15-30 azaltılabilir.</a:t>
            </a:r>
          </a:p>
          <a:p>
            <a:r>
              <a:rPr lang="tr-TR" sz="2400"/>
              <a:t>Grup 4 hastalık esas tedavi yöntemi kemoterapi iken gerektiğinde primer bölgeye veya metastazlara radyoterapi verilebilir.</a:t>
            </a:r>
          </a:p>
        </p:txBody>
      </p:sp>
    </p:spTree>
    <p:extLst>
      <p:ext uri="{BB962C8B-B14F-4D97-AF65-F5344CB8AC3E}">
        <p14:creationId xmlns:p14="http://schemas.microsoft.com/office/powerpoint/2010/main" val="23521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3E0165B-175C-CD1C-2EBA-1EC8EB89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Radyoterapi(Lokal kontrol)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7802D2-6BC8-AC5D-3514-D026FFEF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tr-TR" sz="2000" b="1"/>
              <a:t>Grup1:</a:t>
            </a:r>
            <a:r>
              <a:rPr lang="tr-TR" sz="2000"/>
              <a:t>Kemoterapiye başlamadan önce tanı anında tamamen </a:t>
            </a:r>
            <a:r>
              <a:rPr lang="tr-TR" sz="2000" err="1"/>
              <a:t>rezeke</a:t>
            </a:r>
            <a:r>
              <a:rPr lang="tr-TR" sz="2000"/>
              <a:t> edilmiş </a:t>
            </a:r>
            <a:r>
              <a:rPr lang="tr-TR" sz="2000" err="1"/>
              <a:t>embriyonel</a:t>
            </a:r>
            <a:r>
              <a:rPr lang="tr-TR" sz="2000"/>
              <a:t> </a:t>
            </a:r>
            <a:r>
              <a:rPr lang="tr-TR" sz="2000" err="1"/>
              <a:t>RMS’lu</a:t>
            </a:r>
            <a:r>
              <a:rPr lang="tr-TR" sz="2000"/>
              <a:t> hastalarda RT </a:t>
            </a:r>
            <a:r>
              <a:rPr lang="tr-TR" sz="2000" err="1"/>
              <a:t>atlanabilir,ancak</a:t>
            </a:r>
            <a:r>
              <a:rPr lang="tr-TR" sz="2000"/>
              <a:t> </a:t>
            </a:r>
            <a:r>
              <a:rPr lang="tr-TR" sz="2000" err="1"/>
              <a:t>embriyonel</a:t>
            </a:r>
            <a:r>
              <a:rPr lang="tr-TR" sz="2000"/>
              <a:t> </a:t>
            </a:r>
            <a:r>
              <a:rPr lang="tr-TR" sz="2000" err="1"/>
              <a:t>RMS’li</a:t>
            </a:r>
            <a:r>
              <a:rPr lang="tr-TR" sz="2000"/>
              <a:t> hastaların çoğu grup2 ve 4 ‘e dahil olduğundan çoğu hastada RT kullanılır.</a:t>
            </a:r>
          </a:p>
          <a:p>
            <a:pPr marL="0" indent="0">
              <a:buNone/>
            </a:pPr>
            <a:r>
              <a:rPr lang="tr-TR" sz="2000"/>
              <a:t>  Alveolar </a:t>
            </a:r>
            <a:r>
              <a:rPr lang="tr-TR" sz="2000" err="1"/>
              <a:t>rabdomyosarkom</a:t>
            </a:r>
            <a:r>
              <a:rPr lang="tr-TR" sz="2000"/>
              <a:t> ve </a:t>
            </a:r>
            <a:r>
              <a:rPr lang="tr-TR" sz="2000" err="1"/>
              <a:t>undiferansiye</a:t>
            </a:r>
            <a:r>
              <a:rPr lang="tr-TR" sz="2000"/>
              <a:t> yumuşak doku sarkomu olan grup 1 hastalarda RT ihmal edildiği zaman lokal kontrol oranlarının azaldığı izlendi. COG, FOXO1 füzyon pozitif hastalığı (önceki adıyla </a:t>
            </a:r>
            <a:r>
              <a:rPr lang="tr-TR" sz="2000" err="1"/>
              <a:t>alveoler</a:t>
            </a:r>
            <a:r>
              <a:rPr lang="tr-TR" sz="2000"/>
              <a:t> </a:t>
            </a:r>
            <a:r>
              <a:rPr lang="tr-TR" sz="2000" err="1"/>
              <a:t>rabdomiyosarkom</a:t>
            </a:r>
            <a:r>
              <a:rPr lang="tr-TR" sz="2000"/>
              <a:t>) olan tüm hastalar için RT kullanılmasını öneriyor.</a:t>
            </a:r>
          </a:p>
          <a:p>
            <a:r>
              <a:rPr lang="tr-TR" sz="2000" b="1"/>
              <a:t>Grup 2:</a:t>
            </a:r>
            <a:r>
              <a:rPr lang="tr-TR" sz="2000"/>
              <a:t>Grup 2 </a:t>
            </a:r>
            <a:r>
              <a:rPr lang="tr-TR" sz="2000" err="1"/>
              <a:t>RMS’lı</a:t>
            </a:r>
            <a:r>
              <a:rPr lang="tr-TR" sz="2000"/>
              <a:t> hastaların %50’sinden fazlasında lokal </a:t>
            </a:r>
            <a:r>
              <a:rPr lang="tr-TR" sz="2000" err="1"/>
              <a:t>rekürrens</a:t>
            </a:r>
            <a:r>
              <a:rPr lang="tr-TR" sz="2000"/>
              <a:t> nedeni tedavi algoritmasına uyulmaması veya </a:t>
            </a:r>
            <a:r>
              <a:rPr lang="tr-TR" sz="2000" err="1"/>
              <a:t>RT’nin</a:t>
            </a:r>
            <a:r>
              <a:rPr lang="tr-TR" sz="2000"/>
              <a:t> atlanması nedenlidir.</a:t>
            </a:r>
          </a:p>
          <a:p>
            <a:r>
              <a:rPr lang="tr-TR" sz="2000" b="1"/>
              <a:t>Grup 3:</a:t>
            </a:r>
            <a:r>
              <a:rPr lang="tr-TR" sz="2000"/>
              <a:t>bu gruptaki hastaların yaklaşık %35’i ya tedaviye tam yanıt vermemesinden ya da lokal </a:t>
            </a:r>
            <a:r>
              <a:rPr lang="tr-TR" sz="2000" err="1"/>
              <a:t>rekürrens</a:t>
            </a:r>
            <a:r>
              <a:rPr lang="tr-TR" sz="2000"/>
              <a:t> nedeni ile lokal kontrol </a:t>
            </a:r>
            <a:r>
              <a:rPr lang="tr-TR" sz="2000" err="1"/>
              <a:t>sağlanamamakta.Rejyonel</a:t>
            </a:r>
            <a:r>
              <a:rPr lang="tr-TR" sz="2000"/>
              <a:t> lenf nodu tutulumu olan hastalar için lokal </a:t>
            </a:r>
            <a:r>
              <a:rPr lang="tr-TR" sz="2000" err="1"/>
              <a:t>rekürrens</a:t>
            </a:r>
            <a:r>
              <a:rPr lang="tr-TR" sz="2000"/>
              <a:t> veya distal yayılım açısından lenf nodu tutulumu olmayan hastalar için daha kötü prognoza sahip</a:t>
            </a:r>
          </a:p>
          <a:p>
            <a:endParaRPr lang="tr-TR" sz="2000"/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98531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Triangle 5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F7F2438-F085-8137-B075-15C9851F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" y="0"/>
            <a:ext cx="12043788" cy="67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4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D9A29BE-A5A8-AB37-571C-6242666C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EBRT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5AB8AD-CA07-02C2-F381-19A53FFD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Primer lokalizasyonu</a:t>
            </a:r>
          </a:p>
          <a:p>
            <a:r>
              <a:rPr lang="tr-TR" dirty="0"/>
              <a:t>Füzyon statüsü</a:t>
            </a:r>
          </a:p>
          <a:p>
            <a:r>
              <a:rPr lang="tr-TR" dirty="0"/>
              <a:t>Operasyon durumu(var/</a:t>
            </a:r>
            <a:r>
              <a:rPr lang="tr-TR" dirty="0" err="1"/>
              <a:t>yok;mikroreziduel</a:t>
            </a:r>
            <a:r>
              <a:rPr lang="tr-TR" dirty="0"/>
              <a:t> </a:t>
            </a:r>
            <a:r>
              <a:rPr lang="tr-TR" dirty="0" err="1"/>
              <a:t>hastalık,gross</a:t>
            </a:r>
            <a:r>
              <a:rPr lang="tr-TR" dirty="0"/>
              <a:t> rezidü)</a:t>
            </a:r>
          </a:p>
          <a:p>
            <a:r>
              <a:rPr lang="tr-TR" dirty="0"/>
              <a:t>Lenf nodu tutulumu</a:t>
            </a:r>
          </a:p>
          <a:p>
            <a:pPr marL="0" indent="0">
              <a:buNone/>
            </a:pPr>
            <a:r>
              <a:rPr lang="tr-TR" dirty="0"/>
              <a:t>Konformal </a:t>
            </a:r>
            <a:r>
              <a:rPr lang="tr-TR" dirty="0" err="1"/>
              <a:t>RT,IMRT,VMAT,proton</a:t>
            </a:r>
            <a:r>
              <a:rPr lang="tr-TR" dirty="0"/>
              <a:t> </a:t>
            </a:r>
            <a:r>
              <a:rPr lang="tr-TR" dirty="0" err="1"/>
              <a:t>tedavisi,brakiterapi</a:t>
            </a:r>
            <a:r>
              <a:rPr lang="tr-TR" dirty="0"/>
              <a:t> geçerli seçenekler.</a:t>
            </a:r>
          </a:p>
        </p:txBody>
      </p:sp>
    </p:spTree>
    <p:extLst>
      <p:ext uri="{BB962C8B-B14F-4D97-AF65-F5344CB8AC3E}">
        <p14:creationId xmlns:p14="http://schemas.microsoft.com/office/powerpoint/2010/main" val="350739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DEAEEFA-F067-9068-4D92-51CFD2AC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18" y="798409"/>
            <a:ext cx="3053495" cy="815527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Tedavi hacmi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CFD1BD-B103-49A5-761F-4FB06DCC0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4" y="1613936"/>
            <a:ext cx="10905052" cy="4617221"/>
          </a:xfrm>
        </p:spPr>
        <p:txBody>
          <a:bodyPr anchor="t">
            <a:noAutofit/>
          </a:bodyPr>
          <a:lstStyle/>
          <a:p>
            <a:r>
              <a:rPr lang="tr-TR" sz="2200" dirty="0"/>
              <a:t>Kemoterapi ve cerrahi öncesine göre volüm </a:t>
            </a:r>
            <a:r>
              <a:rPr lang="tr-TR" sz="2200" dirty="0" err="1"/>
              <a:t>belirlenmeli.Buna</a:t>
            </a:r>
            <a:r>
              <a:rPr lang="tr-TR" sz="2200" dirty="0"/>
              <a:t> klinik olarak tutulu lenf nodları </a:t>
            </a:r>
            <a:r>
              <a:rPr lang="tr-TR" sz="2200" dirty="0" err="1"/>
              <a:t>dahil.Konformal</a:t>
            </a:r>
            <a:r>
              <a:rPr lang="tr-TR" sz="2200" dirty="0"/>
              <a:t> RT veya IMRT için 1 cm veya 1.3 cm CTV ve PTV hacimleri </a:t>
            </a:r>
            <a:r>
              <a:rPr lang="tr-TR" sz="2200" dirty="0" err="1"/>
              <a:t>kullanılabilir.Bu</a:t>
            </a:r>
            <a:r>
              <a:rPr lang="tr-TR" sz="2200" dirty="0"/>
              <a:t> volümler anatomik bariyerlere göre modifiye edilebilinir özellikle T1 tümörlerde(</a:t>
            </a:r>
            <a:r>
              <a:rPr lang="tr-TR" sz="2200" dirty="0" err="1"/>
              <a:t>ekspansil</a:t>
            </a:r>
            <a:r>
              <a:rPr lang="tr-TR" sz="2200" dirty="0"/>
              <a:t>/invaziv olmayan) ve kritik organ yakınlarında uygulanabilir.</a:t>
            </a:r>
          </a:p>
          <a:p>
            <a:r>
              <a:rPr lang="tr-TR" sz="2200" dirty="0"/>
              <a:t>T1 hastalıkta ve kemoterapiye iyi yanıt veren durumlarda 36 </a:t>
            </a:r>
            <a:r>
              <a:rPr lang="tr-TR" sz="2200" dirty="0" err="1"/>
              <a:t>Gy’den</a:t>
            </a:r>
            <a:r>
              <a:rPr lang="tr-TR" sz="2200" dirty="0"/>
              <a:t> sonra volüm azaltılması uygulanabilir.T2(invaziv) veya </a:t>
            </a:r>
            <a:r>
              <a:rPr lang="tr-TR" sz="2200" dirty="0" err="1"/>
              <a:t>Kt</a:t>
            </a:r>
            <a:r>
              <a:rPr lang="tr-TR" sz="2200" dirty="0"/>
              <a:t> yanıtı yeterli olmayan durumlarda bu uygulama yapılmamalı.</a:t>
            </a:r>
          </a:p>
          <a:p>
            <a:r>
              <a:rPr lang="tr-TR" sz="2200" dirty="0" err="1"/>
              <a:t>Gross</a:t>
            </a:r>
            <a:r>
              <a:rPr lang="tr-TR" sz="2200" dirty="0"/>
              <a:t> rezidüel hastalık tam doz RT almalı</a:t>
            </a:r>
            <a:r>
              <a:rPr lang="tr-TR" sz="2200"/>
              <a:t>,50.4Gy-59.4Gy</a:t>
            </a:r>
            <a:r>
              <a:rPr lang="tr-TR" sz="2200" dirty="0"/>
              <a:t>;tanı anında &gt;5cm ise </a:t>
            </a:r>
            <a:r>
              <a:rPr lang="tr-TR" sz="2200"/>
              <a:t>yüksek doz olan </a:t>
            </a:r>
            <a:r>
              <a:rPr lang="tr-TR" sz="2200" dirty="0"/>
              <a:t>verilmeli)</a:t>
            </a:r>
          </a:p>
          <a:p>
            <a:r>
              <a:rPr lang="tr-TR" sz="2200" dirty="0"/>
              <a:t>Nodal tutulum olan olgular için anatomi değişikliğini ve nodal yayılımın derecesini dikkate alarak nodal yayılım yönünde </a:t>
            </a:r>
            <a:r>
              <a:rPr lang="tr-TR" sz="2200" dirty="0" err="1"/>
              <a:t>süperiorde</a:t>
            </a:r>
            <a:r>
              <a:rPr lang="tr-TR" sz="2200" dirty="0"/>
              <a:t> ve </a:t>
            </a:r>
            <a:r>
              <a:rPr lang="tr-TR" sz="2200" dirty="0" err="1"/>
              <a:t>inferiorde</a:t>
            </a:r>
            <a:r>
              <a:rPr lang="tr-TR" sz="2200" dirty="0"/>
              <a:t> 3 cm marj </a:t>
            </a:r>
            <a:r>
              <a:rPr lang="tr-TR" sz="2200" dirty="0" err="1"/>
              <a:t>verilebilir,veya</a:t>
            </a:r>
            <a:r>
              <a:rPr lang="tr-TR" sz="2200" dirty="0"/>
              <a:t> emin olunamıyor ise tüm nodal zincir alınabilir.</a:t>
            </a:r>
          </a:p>
          <a:p>
            <a:r>
              <a:rPr lang="tr-TR" sz="2200" dirty="0"/>
              <a:t>Metastatik </a:t>
            </a:r>
            <a:r>
              <a:rPr lang="tr-TR" sz="2200" dirty="0" err="1"/>
              <a:t>olgularda,bölgeye</a:t>
            </a:r>
            <a:r>
              <a:rPr lang="tr-TR" sz="2200" dirty="0"/>
              <a:t> göre tedavi şekillenmeli(tüm organın </a:t>
            </a:r>
            <a:r>
              <a:rPr lang="tr-TR" sz="2200" dirty="0" err="1"/>
              <a:t>irradiye</a:t>
            </a:r>
            <a:r>
              <a:rPr lang="tr-TR" sz="2200" dirty="0"/>
              <a:t> edildiği akciğer veya yaygın beyin metastazı olguları hariç)</a:t>
            </a:r>
          </a:p>
        </p:txBody>
      </p:sp>
    </p:spTree>
    <p:extLst>
      <p:ext uri="{BB962C8B-B14F-4D97-AF65-F5344CB8AC3E}">
        <p14:creationId xmlns:p14="http://schemas.microsoft.com/office/powerpoint/2010/main" val="150797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46B49FDE-A212-542B-0107-A80D2F3FA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515556"/>
              </p:ext>
            </p:extLst>
          </p:nvPr>
        </p:nvGraphicFramePr>
        <p:xfrm>
          <a:off x="643467" y="1286198"/>
          <a:ext cx="10905067" cy="428560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19043">
                  <a:extLst>
                    <a:ext uri="{9D8B030D-6E8A-4147-A177-3AD203B41FA5}">
                      <a16:colId xmlns:a16="http://schemas.microsoft.com/office/drawing/2014/main" val="3116787675"/>
                    </a:ext>
                  </a:extLst>
                </a:gridCol>
                <a:gridCol w="9586024">
                  <a:extLst>
                    <a:ext uri="{9D8B030D-6E8A-4147-A177-3AD203B41FA5}">
                      <a16:colId xmlns:a16="http://schemas.microsoft.com/office/drawing/2014/main" val="1304563295"/>
                    </a:ext>
                  </a:extLst>
                </a:gridCol>
              </a:tblGrid>
              <a:tr h="978811">
                <a:tc>
                  <a:txBody>
                    <a:bodyPr/>
                    <a:lstStyle/>
                    <a:p>
                      <a:r>
                        <a:rPr lang="tr-TR" sz="2600" b="0" dirty="0"/>
                        <a:t>GTV1</a:t>
                      </a:r>
                    </a:p>
                  </a:txBody>
                  <a:tcPr marL="132272" marR="132272" marT="66136" marB="66136"/>
                </a:tc>
                <a:tc>
                  <a:txBody>
                    <a:bodyPr/>
                    <a:lstStyle/>
                    <a:p>
                      <a:r>
                        <a:rPr lang="tr-TR" sz="2600" b="0"/>
                        <a:t>Kemoterapi öncesi gross hastalık,çıkarılmayan şüpheli lenf nodları</a:t>
                      </a:r>
                    </a:p>
                  </a:txBody>
                  <a:tcPr marL="132272" marR="132272" marT="66136" marB="66136"/>
                </a:tc>
                <a:extLst>
                  <a:ext uri="{0D108BD9-81ED-4DB2-BD59-A6C34878D82A}">
                    <a16:rowId xmlns:a16="http://schemas.microsoft.com/office/drawing/2014/main" val="1271799391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r>
                        <a:rPr lang="tr-TR" sz="2600"/>
                        <a:t>CTV1</a:t>
                      </a:r>
                    </a:p>
                  </a:txBody>
                  <a:tcPr marL="132272" marR="132272" marT="66136" marB="66136"/>
                </a:tc>
                <a:tc>
                  <a:txBody>
                    <a:bodyPr/>
                    <a:lstStyle/>
                    <a:p>
                      <a:r>
                        <a:rPr lang="tr-TR" sz="2600"/>
                        <a:t>GTV1+1cm,tutulu lenf nodu bölgesi dahil(klinik veya patolojik)</a:t>
                      </a:r>
                    </a:p>
                  </a:txBody>
                  <a:tcPr marL="132272" marR="132272" marT="66136" marB="66136"/>
                </a:tc>
                <a:extLst>
                  <a:ext uri="{0D108BD9-81ED-4DB2-BD59-A6C34878D82A}">
                    <a16:rowId xmlns:a16="http://schemas.microsoft.com/office/drawing/2014/main" val="3112380233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r>
                        <a:rPr lang="tr-TR" sz="2600"/>
                        <a:t>PTV1</a:t>
                      </a:r>
                    </a:p>
                  </a:txBody>
                  <a:tcPr marL="132272" marR="132272" marT="66136" marB="66136"/>
                </a:tc>
                <a:tc>
                  <a:txBody>
                    <a:bodyPr/>
                    <a:lstStyle/>
                    <a:p>
                      <a:r>
                        <a:rPr lang="tr-TR" sz="2600"/>
                        <a:t>CTV1+set-up marjı(3-5 mm)</a:t>
                      </a:r>
                    </a:p>
                  </a:txBody>
                  <a:tcPr marL="132272" marR="132272" marT="66136" marB="66136"/>
                </a:tc>
                <a:extLst>
                  <a:ext uri="{0D108BD9-81ED-4DB2-BD59-A6C34878D82A}">
                    <a16:rowId xmlns:a16="http://schemas.microsoft.com/office/drawing/2014/main" val="2365860199"/>
                  </a:ext>
                </a:extLst>
              </a:tr>
              <a:tr h="978811">
                <a:tc>
                  <a:txBody>
                    <a:bodyPr/>
                    <a:lstStyle/>
                    <a:p>
                      <a:r>
                        <a:rPr lang="tr-TR" sz="2600"/>
                        <a:t>GTV2</a:t>
                      </a:r>
                    </a:p>
                  </a:txBody>
                  <a:tcPr marL="132272" marR="132272" marT="66136" marB="66136"/>
                </a:tc>
                <a:tc>
                  <a:txBody>
                    <a:bodyPr/>
                    <a:lstStyle/>
                    <a:p>
                      <a:r>
                        <a:rPr lang="tr-TR" sz="2600"/>
                        <a:t>İnduksiyon kemoterapisi sonrası rezidü tümör,kemoterapiye iyi yanıt veya T1 tümör olmadığı sürece etraf doku çıkarılmaz</a:t>
                      </a:r>
                    </a:p>
                  </a:txBody>
                  <a:tcPr marL="132272" marR="132272" marT="66136" marB="66136"/>
                </a:tc>
                <a:extLst>
                  <a:ext uri="{0D108BD9-81ED-4DB2-BD59-A6C34878D82A}">
                    <a16:rowId xmlns:a16="http://schemas.microsoft.com/office/drawing/2014/main" val="1973103756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r>
                        <a:rPr lang="tr-TR" sz="2600"/>
                        <a:t>CTV2</a:t>
                      </a:r>
                    </a:p>
                  </a:txBody>
                  <a:tcPr marL="132272" marR="132272" marT="66136" marB="66136"/>
                </a:tc>
                <a:tc>
                  <a:txBody>
                    <a:bodyPr/>
                    <a:lstStyle/>
                    <a:p>
                      <a:r>
                        <a:rPr lang="tr-TR" sz="2600"/>
                        <a:t>GTV2+1 cm</a:t>
                      </a:r>
                    </a:p>
                  </a:txBody>
                  <a:tcPr marL="132272" marR="132272" marT="66136" marB="66136"/>
                </a:tc>
                <a:extLst>
                  <a:ext uri="{0D108BD9-81ED-4DB2-BD59-A6C34878D82A}">
                    <a16:rowId xmlns:a16="http://schemas.microsoft.com/office/drawing/2014/main" val="2453114064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r>
                        <a:rPr lang="tr-TR" sz="2600"/>
                        <a:t>PTV2</a:t>
                      </a:r>
                    </a:p>
                  </a:txBody>
                  <a:tcPr marL="132272" marR="132272" marT="66136" marB="66136"/>
                </a:tc>
                <a:tc>
                  <a:txBody>
                    <a:bodyPr/>
                    <a:lstStyle/>
                    <a:p>
                      <a:r>
                        <a:rPr lang="tr-TR" sz="2600" dirty="0"/>
                        <a:t>CTV2+3-5 mm</a:t>
                      </a:r>
                    </a:p>
                  </a:txBody>
                  <a:tcPr marL="132272" marR="132272" marT="66136" marB="66136"/>
                </a:tc>
                <a:extLst>
                  <a:ext uri="{0D108BD9-81ED-4DB2-BD59-A6C34878D82A}">
                    <a16:rowId xmlns:a16="http://schemas.microsoft.com/office/drawing/2014/main" val="530252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275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7015E41-4C8D-A1F1-547E-93FCA998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61" y="307975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Baş-Boyun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C8FC82-6354-CF99-6B35-FD0292EB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tr-TR" sz="2200" dirty="0" err="1"/>
              <a:t>Orbit;nonorbital</a:t>
            </a:r>
            <a:r>
              <a:rPr lang="tr-TR" sz="2200" dirty="0"/>
              <a:t> baş/boyun ve kranial </a:t>
            </a:r>
            <a:r>
              <a:rPr lang="tr-TR" sz="2200" dirty="0" err="1"/>
              <a:t>parameningeal</a:t>
            </a:r>
            <a:r>
              <a:rPr lang="tr-TR" sz="2200" dirty="0"/>
              <a:t> ve </a:t>
            </a:r>
            <a:r>
              <a:rPr lang="tr-TR" sz="2200" dirty="0" err="1"/>
              <a:t>nonparameningeal;non-orbital</a:t>
            </a:r>
            <a:r>
              <a:rPr lang="tr-TR" sz="2200" dirty="0"/>
              <a:t> baş/boyun</a:t>
            </a:r>
          </a:p>
          <a:p>
            <a:pPr marL="0" indent="0">
              <a:buNone/>
            </a:pPr>
            <a:r>
              <a:rPr lang="tr-TR" sz="2200" dirty="0" err="1"/>
              <a:t>Unrezektable</a:t>
            </a:r>
            <a:r>
              <a:rPr lang="tr-TR" sz="2200" dirty="0"/>
              <a:t> baş/boyun primerleri için kemoterapi ve </a:t>
            </a:r>
            <a:r>
              <a:rPr lang="tr-TR" sz="2200" dirty="0" err="1"/>
              <a:t>rt</a:t>
            </a:r>
            <a:r>
              <a:rPr lang="tr-TR" sz="2200" dirty="0"/>
              <a:t> olarak organ koruyucu tedavi modalitesi yaygın bir tedavi şeması olarak kullanılmakta.</a:t>
            </a:r>
          </a:p>
          <a:p>
            <a:r>
              <a:rPr lang="tr-TR" sz="2200" b="1" dirty="0" err="1"/>
              <a:t>Orbit:</a:t>
            </a:r>
            <a:r>
              <a:rPr lang="tr-TR" sz="2200" dirty="0" err="1"/>
              <a:t>Exenterasyona</a:t>
            </a:r>
            <a:r>
              <a:rPr lang="tr-TR" sz="2200" dirty="0"/>
              <a:t> gitmemeli ancak biyopsi </a:t>
            </a:r>
            <a:r>
              <a:rPr lang="tr-TR" sz="2200" dirty="0" err="1"/>
              <a:t>tani</a:t>
            </a:r>
            <a:r>
              <a:rPr lang="tr-TR" sz="2200" dirty="0"/>
              <a:t> için doğal olarak </a:t>
            </a:r>
            <a:r>
              <a:rPr lang="tr-TR" sz="2200" dirty="0" err="1"/>
              <a:t>gerekli.Biyopsi</a:t>
            </a:r>
            <a:r>
              <a:rPr lang="tr-TR" sz="2200" dirty="0"/>
              <a:t> sonrası kemoterapi ve sonrasında RT </a:t>
            </a:r>
            <a:r>
              <a:rPr lang="tr-TR" sz="2200" dirty="0" err="1"/>
              <a:t>izlenmeli.Exenterasyon</a:t>
            </a:r>
            <a:r>
              <a:rPr lang="tr-TR" sz="2200" dirty="0"/>
              <a:t> lokal olarak dirençli ve </a:t>
            </a:r>
            <a:r>
              <a:rPr lang="tr-TR" sz="2200" dirty="0" err="1"/>
              <a:t>rekürrens</a:t>
            </a:r>
            <a:r>
              <a:rPr lang="tr-TR" sz="2200" dirty="0"/>
              <a:t> olan az sayıda hasta için </a:t>
            </a:r>
            <a:r>
              <a:rPr lang="tr-TR" sz="2200" dirty="0" err="1"/>
              <a:t>saklanmalı.RT</a:t>
            </a:r>
            <a:r>
              <a:rPr lang="tr-TR" sz="2200" dirty="0"/>
              <a:t> ve KT tedavi modalitesi %90-95 üzeri lokal kontrol oranı </a:t>
            </a:r>
            <a:r>
              <a:rPr lang="tr-TR" sz="2200" dirty="0" err="1"/>
              <a:t>sağlamakta,RT</a:t>
            </a:r>
            <a:r>
              <a:rPr lang="tr-TR" sz="2200" dirty="0"/>
              <a:t> atlandığında bu oran </a:t>
            </a:r>
            <a:r>
              <a:rPr lang="tr-TR" sz="2200" dirty="0" err="1"/>
              <a:t>düşmekte.Radyoterapi</a:t>
            </a:r>
            <a:r>
              <a:rPr lang="tr-TR" sz="2200" dirty="0"/>
              <a:t> için </a:t>
            </a:r>
            <a:r>
              <a:rPr lang="tr-TR" sz="2200" dirty="0" err="1"/>
              <a:t>kornea,lens,konjunktiva</a:t>
            </a:r>
            <a:r>
              <a:rPr lang="tr-TR" sz="2200" dirty="0"/>
              <a:t> doz kısıtlamalarına özen gösterilmeli.</a:t>
            </a:r>
          </a:p>
          <a:p>
            <a:r>
              <a:rPr lang="tr-TR" sz="2200" dirty="0"/>
              <a:t>Kemoterapiye tam yanıt alındığında </a:t>
            </a:r>
            <a:r>
              <a:rPr lang="tr-TR" sz="2200" dirty="0" err="1"/>
              <a:t>prognoz</a:t>
            </a:r>
            <a:r>
              <a:rPr lang="tr-TR" sz="2200" dirty="0"/>
              <a:t> daha iyi seyirli olup sonrasında 45Gy doz lokal kontrol için yeterli görülmekte </a:t>
            </a:r>
            <a:r>
              <a:rPr lang="tr-TR" sz="2200" dirty="0" err="1"/>
              <a:t>iken;KT</a:t>
            </a:r>
            <a:r>
              <a:rPr lang="tr-TR" sz="2200" dirty="0"/>
              <a:t> sonrası tam yanıt alınamayan hastalarda 50.4Gy verilmesi önerilmekte.</a:t>
            </a:r>
          </a:p>
          <a:p>
            <a:endParaRPr lang="tr-TR" sz="2200" dirty="0"/>
          </a:p>
          <a:p>
            <a:endParaRPr lang="tr-TR" sz="2200" dirty="0"/>
          </a:p>
          <a:p>
            <a:pPr marL="0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84355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AFE139F-4D47-21AD-5C0C-E07BF6428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619920"/>
            <a:ext cx="10905066" cy="3380571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9DFA602-AE84-D810-71CC-43F2A4DF89A3}"/>
              </a:ext>
            </a:extLst>
          </p:cNvPr>
          <p:cNvSpPr txBox="1"/>
          <p:nvPr/>
        </p:nvSpPr>
        <p:spPr>
          <a:xfrm>
            <a:off x="643467" y="1863634"/>
            <a:ext cx="970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Çocuklarda ve adolesanlarda sık görülen neoplaziler:</a:t>
            </a:r>
          </a:p>
        </p:txBody>
      </p:sp>
    </p:spTree>
    <p:extLst>
      <p:ext uri="{BB962C8B-B14F-4D97-AF65-F5344CB8AC3E}">
        <p14:creationId xmlns:p14="http://schemas.microsoft.com/office/powerpoint/2010/main" val="3512598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069938-EBC2-4066-2D0D-4F8BB3EE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70167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sz="2200" b="1" dirty="0" err="1"/>
              <a:t>Non</a:t>
            </a:r>
            <a:r>
              <a:rPr lang="tr-TR" sz="2200" b="1" dirty="0"/>
              <a:t>-orbital ve kranial </a:t>
            </a:r>
            <a:r>
              <a:rPr lang="tr-TR" sz="2200" b="1" dirty="0" err="1"/>
              <a:t>parameningeal:</a:t>
            </a:r>
            <a:r>
              <a:rPr lang="tr-TR" sz="2200" dirty="0" err="1"/>
              <a:t>Orta</a:t>
            </a:r>
            <a:r>
              <a:rPr lang="tr-TR" sz="2200" dirty="0"/>
              <a:t> kulak/</a:t>
            </a:r>
            <a:r>
              <a:rPr lang="tr-TR" sz="2200" dirty="0" err="1"/>
              <a:t>mastoid,nazofarens,nazal</a:t>
            </a:r>
            <a:r>
              <a:rPr lang="tr-TR" sz="2200" dirty="0"/>
              <a:t> </a:t>
            </a:r>
            <a:r>
              <a:rPr lang="tr-TR" sz="2200" dirty="0" err="1"/>
              <a:t>kavite,paranazal</a:t>
            </a:r>
            <a:r>
              <a:rPr lang="tr-TR" sz="2200" dirty="0"/>
              <a:t> </a:t>
            </a:r>
            <a:r>
              <a:rPr lang="tr-TR" sz="2200" dirty="0" err="1"/>
              <a:t>sinüs,parafarengeal</a:t>
            </a:r>
            <a:r>
              <a:rPr lang="tr-TR" sz="2200" dirty="0"/>
              <a:t> </a:t>
            </a:r>
            <a:r>
              <a:rPr lang="tr-TR" sz="2200" dirty="0" err="1"/>
              <a:t>bölge,pterygopalatin</a:t>
            </a:r>
            <a:r>
              <a:rPr lang="tr-TR" sz="2200" dirty="0"/>
              <a:t>/</a:t>
            </a:r>
            <a:r>
              <a:rPr lang="tr-TR" sz="2200" dirty="0" err="1"/>
              <a:t>infratemporal</a:t>
            </a:r>
            <a:r>
              <a:rPr lang="tr-TR" sz="2200" dirty="0"/>
              <a:t> fossa kökenli.</a:t>
            </a:r>
          </a:p>
          <a:p>
            <a:r>
              <a:rPr lang="tr-TR" sz="2200" dirty="0"/>
              <a:t>MRG </a:t>
            </a:r>
            <a:r>
              <a:rPr lang="tr-TR" sz="2200" dirty="0" err="1"/>
              <a:t>kafatabanı</a:t>
            </a:r>
            <a:r>
              <a:rPr lang="tr-TR" sz="2200" dirty="0"/>
              <a:t> invazyonu ve olası dural invazyonu değerlendirmek için </a:t>
            </a:r>
            <a:r>
              <a:rPr lang="tr-TR" sz="2200" dirty="0" err="1"/>
              <a:t>istenmeli.Eğer</a:t>
            </a:r>
            <a:r>
              <a:rPr lang="tr-TR" sz="2200" dirty="0"/>
              <a:t> spinal kanala uzanımdan şüpheleniliyorsa tüm spinal MRG istenmeli.</a:t>
            </a:r>
          </a:p>
          <a:p>
            <a:r>
              <a:rPr lang="tr-TR" sz="2200" dirty="0"/>
              <a:t>Lokalizasyonu nedenli genellikle ancak biyopsi alınabilmekte.</a:t>
            </a:r>
          </a:p>
          <a:p>
            <a:r>
              <a:rPr lang="tr-TR" sz="2200" dirty="0"/>
              <a:t>Serebrospinal sıvı örneklemesi yüksek riskli hastalık için </a:t>
            </a:r>
            <a:r>
              <a:rPr lang="tr-TR" sz="2200" dirty="0" err="1"/>
              <a:t>endike</a:t>
            </a:r>
            <a:r>
              <a:rPr lang="tr-TR" sz="2200" dirty="0"/>
              <a:t>.</a:t>
            </a:r>
          </a:p>
          <a:p>
            <a:r>
              <a:rPr lang="tr-TR" sz="2200" dirty="0"/>
              <a:t>Optimal olarak kemoterapi ve radyoterapi ile müdahale edilir.</a:t>
            </a:r>
          </a:p>
          <a:p>
            <a:r>
              <a:rPr lang="tr-TR" sz="2200" dirty="0"/>
              <a:t>Primer tümörün </a:t>
            </a:r>
            <a:r>
              <a:rPr lang="tr-TR" sz="2200" dirty="0" err="1"/>
              <a:t>intrakranial</a:t>
            </a:r>
            <a:r>
              <a:rPr lang="tr-TR" sz="2200" dirty="0"/>
              <a:t> uzanımı veya dural tutulumu olan </a:t>
            </a:r>
            <a:r>
              <a:rPr lang="tr-TR" sz="2200" dirty="0" err="1"/>
              <a:t>parameningeal</a:t>
            </a:r>
            <a:r>
              <a:rPr lang="tr-TR" sz="2200" dirty="0"/>
              <a:t> tümörlü hastalar için BOS örneklemesinde malignite görülmediği takdirde tüm beyin radyoterapisine gerek </a:t>
            </a:r>
            <a:r>
              <a:rPr lang="tr-TR" sz="2200" dirty="0" err="1"/>
              <a:t>duyulmuyor.Bu</a:t>
            </a:r>
            <a:r>
              <a:rPr lang="tr-TR" sz="2200" dirty="0"/>
              <a:t> durumda dural </a:t>
            </a:r>
            <a:r>
              <a:rPr lang="tr-TR" sz="2200" dirty="0" err="1"/>
              <a:t>ekstansiyon</a:t>
            </a:r>
            <a:r>
              <a:rPr lang="tr-TR" sz="2200" dirty="0"/>
              <a:t> veya </a:t>
            </a:r>
            <a:r>
              <a:rPr lang="tr-TR" sz="2200" dirty="0" err="1"/>
              <a:t>intrakranial</a:t>
            </a:r>
            <a:r>
              <a:rPr lang="tr-TR" sz="2200" dirty="0"/>
              <a:t> tutulum dahil edilecek şekilde 1,5 cm marj verilerek </a:t>
            </a:r>
            <a:r>
              <a:rPr lang="tr-TR" sz="2200" dirty="0" err="1"/>
              <a:t>kontrulanmalı</a:t>
            </a:r>
            <a:r>
              <a:rPr lang="tr-TR" sz="2200" dirty="0"/>
              <a:t>.</a:t>
            </a:r>
          </a:p>
          <a:p>
            <a:r>
              <a:rPr lang="tr-TR" sz="2200" dirty="0"/>
              <a:t>Elektif bilateral servikal nodal </a:t>
            </a:r>
            <a:r>
              <a:rPr lang="tr-TR" sz="2200" dirty="0" err="1"/>
              <a:t>irradiyasyon</a:t>
            </a:r>
            <a:r>
              <a:rPr lang="tr-TR" sz="2200" dirty="0"/>
              <a:t> 36 </a:t>
            </a:r>
            <a:r>
              <a:rPr lang="tr-TR" sz="2200" dirty="0" err="1"/>
              <a:t>Gy</a:t>
            </a:r>
            <a:r>
              <a:rPr lang="tr-TR" sz="2200" dirty="0"/>
              <a:t> olarak uygulanabilir.(kanıt düzeyi 2C)</a:t>
            </a:r>
          </a:p>
          <a:p>
            <a:r>
              <a:rPr lang="tr-TR" sz="2200" dirty="0" err="1"/>
              <a:t>Meningeal</a:t>
            </a:r>
            <a:r>
              <a:rPr lang="tr-TR" sz="2200" dirty="0"/>
              <a:t> tutulumu olan olgularda en geç tanıdan 2 hafta sonra radyoterapiye başlamak lokal başarısızlık oranını azalttığı </a:t>
            </a:r>
            <a:r>
              <a:rPr lang="tr-TR" sz="2200" dirty="0" err="1"/>
              <a:t>izlenmiş.Meningeal</a:t>
            </a:r>
            <a:r>
              <a:rPr lang="tr-TR" sz="2200" dirty="0"/>
              <a:t> tutulumdan söz edilmiyorsa 10 haftaya kadar beklemekte anlamlı farklılık gözlenmemiştir.</a:t>
            </a:r>
          </a:p>
          <a:p>
            <a:endParaRPr lang="tr-TR" sz="2200" dirty="0"/>
          </a:p>
          <a:p>
            <a:endParaRPr lang="tr-TR" sz="1500" dirty="0"/>
          </a:p>
          <a:p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2902742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42FC67-317A-0C6E-1178-4376C1D5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5404"/>
            <a:ext cx="10515600" cy="1710677"/>
          </a:xfrm>
        </p:spPr>
        <p:txBody>
          <a:bodyPr>
            <a:normAutofit/>
          </a:bodyPr>
          <a:lstStyle/>
          <a:p>
            <a:r>
              <a:rPr lang="tr-TR" sz="2200" b="1" dirty="0" err="1"/>
              <a:t>Non</a:t>
            </a:r>
            <a:r>
              <a:rPr lang="tr-TR" sz="2200" b="1" dirty="0"/>
              <a:t>-orbital </a:t>
            </a:r>
            <a:r>
              <a:rPr lang="tr-TR" sz="2200" b="1" dirty="0" err="1"/>
              <a:t>non-parameningeal</a:t>
            </a:r>
            <a:r>
              <a:rPr lang="tr-TR" sz="2200" b="1" dirty="0"/>
              <a:t> baş/</a:t>
            </a:r>
            <a:r>
              <a:rPr lang="tr-TR" sz="2200" b="1" dirty="0" err="1"/>
              <a:t>boyun:</a:t>
            </a:r>
            <a:r>
              <a:rPr lang="tr-TR" sz="2200" dirty="0" err="1"/>
              <a:t>Primer</a:t>
            </a:r>
            <a:r>
              <a:rPr lang="tr-TR" sz="2200" dirty="0"/>
              <a:t> tümörün cerrahi olarak çıkarılması ve ipsilateral lenf nodu örneklemesi kozmetik ve fonksiyonel olarak kabul edilebilir durumda ise </a:t>
            </a:r>
            <a:r>
              <a:rPr lang="tr-TR" sz="2200" dirty="0" err="1"/>
              <a:t>yapılmalı.Anatomik</a:t>
            </a:r>
            <a:r>
              <a:rPr lang="tr-TR" sz="2200" dirty="0"/>
              <a:t> sınırlamalar nedenli dar rezeksiyon marjinleri(&lt;1mm) kabul edilebilir.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6864F95-B46B-177E-5ACB-D1852FD413CF}"/>
              </a:ext>
            </a:extLst>
          </p:cNvPr>
          <p:cNvSpPr txBox="1"/>
          <p:nvPr/>
        </p:nvSpPr>
        <p:spPr>
          <a:xfrm>
            <a:off x="0" y="1716833"/>
            <a:ext cx="1219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b="1" dirty="0" err="1"/>
              <a:t>Ekstremite:</a:t>
            </a:r>
            <a:r>
              <a:rPr lang="tr-TR" sz="2200" dirty="0" err="1"/>
              <a:t>Cerrahiden</a:t>
            </a:r>
            <a:r>
              <a:rPr lang="tr-TR" sz="2200" dirty="0"/>
              <a:t> sonra </a:t>
            </a:r>
            <a:r>
              <a:rPr lang="tr-TR" sz="2200" dirty="0" err="1"/>
              <a:t>mikroreziduel</a:t>
            </a:r>
            <a:r>
              <a:rPr lang="tr-TR" sz="2200" dirty="0"/>
              <a:t> hastalık re-cerrahi ile fonksiyonel ve kozmetik açıdan korunarak </a:t>
            </a:r>
            <a:r>
              <a:rPr lang="tr-TR" sz="2200" dirty="0" err="1"/>
              <a:t>yapılabilinecekse</a:t>
            </a:r>
            <a:r>
              <a:rPr lang="tr-TR" sz="2200" dirty="0"/>
              <a:t> kemoterapi ve radyoterapiden önce yapılmalı.</a:t>
            </a:r>
          </a:p>
          <a:p>
            <a:r>
              <a:rPr lang="tr-TR" sz="2200" dirty="0"/>
              <a:t> Gecikmeli re-cerrahinin avantajı verilen radyoterapi dozunun </a:t>
            </a:r>
            <a:r>
              <a:rPr lang="tr-TR" sz="2200" dirty="0" err="1"/>
              <a:t>azaltılması,bu</a:t>
            </a:r>
            <a:r>
              <a:rPr lang="tr-TR" sz="2200" dirty="0"/>
              <a:t> durum özellikle infantlarda önem </a:t>
            </a:r>
            <a:r>
              <a:rPr lang="tr-TR" sz="2200" dirty="0" err="1"/>
              <a:t>kazanıyor.RT</a:t>
            </a:r>
            <a:r>
              <a:rPr lang="tr-TR" sz="2200" dirty="0"/>
              <a:t> ilk 4 haftada bitirilmiş olup re-cerrahi 12.haftada yapılmalı.</a:t>
            </a:r>
          </a:p>
          <a:p>
            <a:r>
              <a:rPr lang="tr-TR" sz="2200" dirty="0"/>
              <a:t>**</a:t>
            </a:r>
            <a:r>
              <a:rPr lang="tr-TR" sz="2200" dirty="0" err="1"/>
              <a:t>Rejyonel</a:t>
            </a:r>
            <a:r>
              <a:rPr lang="tr-TR" sz="2200" dirty="0"/>
              <a:t> lenf </a:t>
            </a:r>
            <a:r>
              <a:rPr lang="tr-TR" sz="2200" dirty="0" err="1"/>
              <a:t>nodları;üst</a:t>
            </a:r>
            <a:r>
              <a:rPr lang="tr-TR" sz="2200" dirty="0"/>
              <a:t> ekstremite ve alt ekstremite için </a:t>
            </a:r>
            <a:r>
              <a:rPr lang="tr-TR" sz="2200" dirty="0" err="1"/>
              <a:t>axiller</a:t>
            </a:r>
            <a:r>
              <a:rPr lang="tr-TR" sz="2200" dirty="0"/>
              <a:t>/</a:t>
            </a:r>
            <a:r>
              <a:rPr lang="tr-TR" sz="2200" dirty="0" err="1"/>
              <a:t>infraklaviküler</a:t>
            </a:r>
            <a:r>
              <a:rPr lang="tr-TR" sz="2200" dirty="0"/>
              <a:t> ve </a:t>
            </a:r>
            <a:r>
              <a:rPr lang="tr-TR" sz="2200" dirty="0" err="1"/>
              <a:t>inguinal</a:t>
            </a:r>
            <a:r>
              <a:rPr lang="tr-TR" sz="2200" dirty="0"/>
              <a:t>/</a:t>
            </a:r>
            <a:r>
              <a:rPr lang="tr-TR" sz="2200" dirty="0" err="1"/>
              <a:t>femoral</a:t>
            </a:r>
            <a:r>
              <a:rPr lang="tr-TR" sz="2200" dirty="0"/>
              <a:t> lenf </a:t>
            </a:r>
            <a:r>
              <a:rPr lang="tr-TR" sz="2200" dirty="0" err="1"/>
              <a:t>nodları.İn</a:t>
            </a:r>
            <a:r>
              <a:rPr lang="tr-TR" sz="2200" dirty="0"/>
              <a:t>-transit lenf nodları </a:t>
            </a:r>
            <a:r>
              <a:rPr lang="tr-TR" sz="2200" dirty="0" err="1"/>
              <a:t>epitroklear</a:t>
            </a:r>
            <a:r>
              <a:rPr lang="tr-TR" sz="2200" dirty="0"/>
              <a:t> ve </a:t>
            </a:r>
            <a:r>
              <a:rPr lang="tr-TR" sz="2200" dirty="0" err="1"/>
              <a:t>brakial</a:t>
            </a:r>
            <a:r>
              <a:rPr lang="tr-TR" sz="2200" dirty="0"/>
              <a:t> nodlar üst </a:t>
            </a:r>
            <a:r>
              <a:rPr lang="tr-TR" sz="2200" dirty="0" err="1"/>
              <a:t>ekstremite,popliteal</a:t>
            </a:r>
            <a:r>
              <a:rPr lang="tr-TR" sz="2200" dirty="0"/>
              <a:t> nodlar ise alt ekstremite için.</a:t>
            </a:r>
          </a:p>
          <a:p>
            <a:r>
              <a:rPr lang="tr-TR" sz="2200" dirty="0"/>
              <a:t>PET/CT ekstremite tümörleri için tedavi öncesi istenmeli.</a:t>
            </a:r>
          </a:p>
          <a:p>
            <a:r>
              <a:rPr lang="tr-TR" sz="2200" dirty="0"/>
              <a:t>Eğer belirginleşmiş lenf nodları mevcutsa doku örneklemesi </a:t>
            </a:r>
            <a:r>
              <a:rPr lang="tr-TR" sz="2200" dirty="0" err="1"/>
              <a:t>alınmalı,mevcut</a:t>
            </a:r>
            <a:r>
              <a:rPr lang="tr-TR" sz="2200" dirty="0"/>
              <a:t> değil ise SLNB yapılmalı.</a:t>
            </a:r>
          </a:p>
          <a:p>
            <a:r>
              <a:rPr lang="tr-TR" sz="2200" dirty="0"/>
              <a:t>Yumuşak doku sarkomlarında PET/CT de negatif olarak izlenen lenf nodları olan %40 hastada SLNB sonucunda malignite pozitif bulunmuş.</a:t>
            </a:r>
          </a:p>
          <a:p>
            <a:endParaRPr lang="tr-TR" sz="2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12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5B4DD5-82D5-02F7-40E6-8AE0A95C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056"/>
            <a:ext cx="12192000" cy="5470915"/>
          </a:xfrm>
        </p:spPr>
        <p:txBody>
          <a:bodyPr>
            <a:normAutofit/>
          </a:bodyPr>
          <a:lstStyle/>
          <a:p>
            <a:r>
              <a:rPr lang="tr-TR" sz="2400" b="1" dirty="0" err="1"/>
              <a:t>Genitoüriner</a:t>
            </a:r>
            <a:r>
              <a:rPr lang="tr-TR" sz="2400" b="1" dirty="0"/>
              <a:t> sistem:</a:t>
            </a:r>
          </a:p>
          <a:p>
            <a:r>
              <a:rPr lang="tr-TR" sz="2200" b="1" dirty="0"/>
              <a:t>Testis/spermatik </a:t>
            </a:r>
            <a:r>
              <a:rPr lang="tr-TR" sz="2200" b="1" dirty="0" err="1"/>
              <a:t>kord</a:t>
            </a:r>
            <a:r>
              <a:rPr lang="tr-TR" sz="2200" b="1" dirty="0"/>
              <a:t>(</a:t>
            </a:r>
            <a:r>
              <a:rPr lang="tr-TR" sz="2200" b="1" dirty="0" err="1"/>
              <a:t>paratestiküler</a:t>
            </a:r>
            <a:r>
              <a:rPr lang="tr-TR" sz="2200" b="1" dirty="0"/>
              <a:t>):</a:t>
            </a:r>
            <a:r>
              <a:rPr lang="tr-TR" sz="2200" dirty="0"/>
              <a:t>Testis/spermatik </a:t>
            </a:r>
            <a:r>
              <a:rPr lang="tr-TR" sz="2200" dirty="0" err="1"/>
              <a:t>kord</a:t>
            </a:r>
            <a:r>
              <a:rPr lang="tr-TR" sz="2200" dirty="0"/>
              <a:t> etrafındaki ve </a:t>
            </a:r>
            <a:r>
              <a:rPr lang="tr-TR" sz="2200" dirty="0" err="1"/>
              <a:t>inguinal</a:t>
            </a:r>
            <a:r>
              <a:rPr lang="tr-TR" sz="2200" dirty="0"/>
              <a:t> halkaya kadar olan lezyonlar için </a:t>
            </a:r>
            <a:r>
              <a:rPr lang="tr-TR" sz="2200" dirty="0" err="1"/>
              <a:t>orşiektomi</a:t>
            </a:r>
            <a:r>
              <a:rPr lang="tr-TR" sz="2200" dirty="0"/>
              <a:t>(spermatik </a:t>
            </a:r>
            <a:r>
              <a:rPr lang="tr-TR" sz="2200" dirty="0" err="1"/>
              <a:t>kord</a:t>
            </a:r>
            <a:r>
              <a:rPr lang="tr-TR" sz="2200" dirty="0"/>
              <a:t> dahil edilmeli ve vasküler yapılar kontrol edilmeli) </a:t>
            </a:r>
            <a:r>
              <a:rPr lang="tr-TR" sz="2200" dirty="0" err="1"/>
              <a:t>yapılmalı.Tümör</a:t>
            </a:r>
            <a:r>
              <a:rPr lang="tr-TR" sz="2200" dirty="0"/>
              <a:t> invazyonu veya fiksasyon varsa </a:t>
            </a:r>
            <a:r>
              <a:rPr lang="tr-TR" sz="2200" dirty="0" err="1"/>
              <a:t>hemiskrotal</a:t>
            </a:r>
            <a:r>
              <a:rPr lang="tr-TR" sz="2200" dirty="0"/>
              <a:t> deri </a:t>
            </a:r>
            <a:r>
              <a:rPr lang="tr-TR" sz="2200" dirty="0" err="1"/>
              <a:t>rezeke</a:t>
            </a:r>
            <a:r>
              <a:rPr lang="tr-TR" sz="2200" dirty="0"/>
              <a:t> edilmeli.</a:t>
            </a:r>
          </a:p>
          <a:p>
            <a:r>
              <a:rPr lang="tr-TR" sz="2200" dirty="0"/>
              <a:t>Nod pozitif hastalarda radyoterapi </a:t>
            </a:r>
            <a:r>
              <a:rPr lang="tr-TR" sz="2200" dirty="0" err="1"/>
              <a:t>düşünülmeli.Periaortik</a:t>
            </a:r>
            <a:r>
              <a:rPr lang="tr-TR" sz="2200" dirty="0"/>
              <a:t> ve </a:t>
            </a:r>
            <a:r>
              <a:rPr lang="tr-TR" sz="2200" dirty="0" err="1"/>
              <a:t>ipsiplateral</a:t>
            </a:r>
            <a:r>
              <a:rPr lang="tr-TR" sz="2200" dirty="0"/>
              <a:t> lenf nodu tedavi hacmine eklenmeli.</a:t>
            </a:r>
          </a:p>
          <a:p>
            <a:pPr marL="0" indent="0">
              <a:buNone/>
            </a:pPr>
            <a:r>
              <a:rPr lang="tr-TR" sz="2200" dirty="0"/>
              <a:t>   </a:t>
            </a:r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</a:rPr>
              <a:t>Non-Rhabdomyosarkom</a:t>
            </a:r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 yumuşak doku sarkomları</a:t>
            </a:r>
          </a:p>
          <a:p>
            <a:r>
              <a:rPr lang="tr-TR" sz="2200" dirty="0"/>
              <a:t>Çocukluk çağı tümörlerinin yaklaşık %3,5’ini oluşturur.</a:t>
            </a:r>
          </a:p>
          <a:p>
            <a:r>
              <a:rPr lang="tr-TR" sz="2200" dirty="0"/>
              <a:t>Köken aldıkları </a:t>
            </a:r>
            <a:r>
              <a:rPr lang="tr-TR" sz="2200" dirty="0" err="1"/>
              <a:t>matür</a:t>
            </a:r>
            <a:r>
              <a:rPr lang="tr-TR" sz="2200" dirty="0"/>
              <a:t> dokuya göre </a:t>
            </a:r>
            <a:r>
              <a:rPr lang="tr-TR" sz="2200" dirty="0" err="1"/>
              <a:t>klasifiye</a:t>
            </a:r>
            <a:r>
              <a:rPr lang="tr-TR" sz="2200" dirty="0"/>
              <a:t> edilirler(periferal sinir </a:t>
            </a:r>
            <a:r>
              <a:rPr lang="tr-TR" sz="2200" dirty="0" err="1"/>
              <a:t>sistemi,bağ</a:t>
            </a:r>
            <a:r>
              <a:rPr lang="tr-TR" sz="2200" dirty="0"/>
              <a:t> </a:t>
            </a:r>
            <a:r>
              <a:rPr lang="tr-TR" sz="2200" dirty="0" err="1"/>
              <a:t>doku,düz</a:t>
            </a:r>
            <a:r>
              <a:rPr lang="tr-TR" sz="2200" dirty="0"/>
              <a:t> kas </a:t>
            </a:r>
            <a:r>
              <a:rPr lang="tr-TR" sz="2200" dirty="0" err="1"/>
              <a:t>dokusu,vasküler</a:t>
            </a:r>
            <a:r>
              <a:rPr lang="tr-TR" sz="2200" dirty="0"/>
              <a:t> doku vb.)</a:t>
            </a:r>
            <a:r>
              <a:rPr lang="tr-TR" sz="2200" dirty="0" err="1"/>
              <a:t>Undiferansiye</a:t>
            </a:r>
            <a:r>
              <a:rPr lang="tr-TR" sz="2200" dirty="0"/>
              <a:t> tümör ayrı ele alınmakta.</a:t>
            </a:r>
          </a:p>
          <a:p>
            <a:r>
              <a:rPr lang="tr-TR" sz="2200" dirty="0"/>
              <a:t>Bazı genetik nedenler:Li-Fraumeni,FAP,RB1 geni,SMARCB1 geni,NF-1,Werner,ADA/</a:t>
            </a:r>
            <a:r>
              <a:rPr lang="tr-TR" sz="2200" dirty="0" err="1"/>
              <a:t>SCID,tuberoskleroz</a:t>
            </a:r>
            <a:endParaRPr lang="tr-TR" sz="2200" dirty="0"/>
          </a:p>
          <a:p>
            <a:pPr marL="0" indent="0">
              <a:buNone/>
            </a:pPr>
            <a:r>
              <a:rPr lang="tr-TR" sz="2200" dirty="0" err="1"/>
              <a:t>External</a:t>
            </a:r>
            <a:r>
              <a:rPr lang="tr-TR" sz="2200" dirty="0"/>
              <a:t> </a:t>
            </a:r>
            <a:r>
              <a:rPr lang="tr-TR" sz="2200" dirty="0" err="1"/>
              <a:t>nedenler:RT,AIDS</a:t>
            </a:r>
            <a:r>
              <a:rPr lang="tr-TR" sz="2200" dirty="0"/>
              <a:t> hastalarında EBV</a:t>
            </a:r>
          </a:p>
          <a:p>
            <a:r>
              <a:rPr lang="tr-TR" sz="2200" dirty="0"/>
              <a:t>Vücudun her yerinden köken alabilirler ancak en sık gövde ve ekstremitelerden çıkarlar.</a:t>
            </a: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545538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6ADE0D-18AB-ACA8-F714-C7B0F841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Evreleme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CEE15E-A95F-07E3-B448-21DE04FC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077"/>
            <a:ext cx="10515600" cy="5274971"/>
          </a:xfrm>
        </p:spPr>
        <p:txBody>
          <a:bodyPr>
            <a:normAutofit lnSpcReduction="10000"/>
          </a:bodyPr>
          <a:lstStyle/>
          <a:p>
            <a:r>
              <a:rPr lang="tr-TR" sz="2200" dirty="0"/>
              <a:t>Düz grafi</a:t>
            </a:r>
          </a:p>
          <a:p>
            <a:r>
              <a:rPr lang="tr-TR" sz="2200" dirty="0"/>
              <a:t>CT </a:t>
            </a:r>
          </a:p>
          <a:p>
            <a:r>
              <a:rPr lang="tr-TR" sz="2200" dirty="0"/>
              <a:t>MRG</a:t>
            </a:r>
          </a:p>
          <a:p>
            <a:r>
              <a:rPr lang="tr-TR" sz="2200" dirty="0"/>
              <a:t>PET/CT </a:t>
            </a:r>
          </a:p>
          <a:p>
            <a:r>
              <a:rPr lang="tr-TR" sz="2200" dirty="0"/>
              <a:t>Açık biyopsi veya multiple kor biyopsisi önerilmekte.</a:t>
            </a:r>
          </a:p>
          <a:p>
            <a:pPr marL="0" indent="0">
              <a:buNone/>
            </a:pPr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</a:rPr>
              <a:t>Prognoz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200" dirty="0"/>
              <a:t>Primer tümör lokalizasyonu</a:t>
            </a:r>
          </a:p>
          <a:p>
            <a:r>
              <a:rPr lang="tr-TR" sz="2200" dirty="0"/>
              <a:t>Tümör boyutu</a:t>
            </a:r>
          </a:p>
          <a:p>
            <a:r>
              <a:rPr lang="tr-TR" sz="2200" dirty="0"/>
              <a:t>Histoloji</a:t>
            </a:r>
          </a:p>
          <a:p>
            <a:r>
              <a:rPr lang="tr-TR" sz="2200" dirty="0"/>
              <a:t>İnvazyon derinliği</a:t>
            </a:r>
          </a:p>
          <a:p>
            <a:r>
              <a:rPr lang="tr-TR" sz="2200" dirty="0" err="1"/>
              <a:t>Rezektabilite</a:t>
            </a:r>
            <a:endParaRPr lang="tr-TR" sz="2200" dirty="0"/>
          </a:p>
          <a:p>
            <a:r>
              <a:rPr lang="tr-TR" sz="2200" dirty="0"/>
              <a:t>Metastaz varlığı</a:t>
            </a:r>
          </a:p>
        </p:txBody>
      </p:sp>
    </p:spTree>
    <p:extLst>
      <p:ext uri="{BB962C8B-B14F-4D97-AF65-F5344CB8AC3E}">
        <p14:creationId xmlns:p14="http://schemas.microsoft.com/office/powerpoint/2010/main" val="219840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6EDE80E-06B6-E2E9-E135-BF51513790BD}"/>
              </a:ext>
            </a:extLst>
          </p:cNvPr>
          <p:cNvSpPr txBox="1"/>
          <p:nvPr/>
        </p:nvSpPr>
        <p:spPr>
          <a:xfrm>
            <a:off x="185073" y="1428576"/>
            <a:ext cx="4901277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Evrelemede</a:t>
            </a:r>
            <a:r>
              <a:rPr lang="en-US" sz="2200" dirty="0"/>
              <a:t> </a:t>
            </a:r>
            <a:r>
              <a:rPr lang="en-US" sz="2200" dirty="0" err="1"/>
              <a:t>standardizasyon</a:t>
            </a:r>
            <a:r>
              <a:rPr lang="en-US" sz="2200" dirty="0"/>
              <a:t> </a:t>
            </a:r>
            <a:r>
              <a:rPr lang="en-US" sz="2200" dirty="0" err="1"/>
              <a:t>olmasa</a:t>
            </a:r>
            <a:r>
              <a:rPr lang="en-US" sz="2200" dirty="0"/>
              <a:t> da </a:t>
            </a:r>
            <a:r>
              <a:rPr lang="en-US" sz="2200" dirty="0" err="1"/>
              <a:t>mevcut</a:t>
            </a:r>
            <a:r>
              <a:rPr lang="en-US" sz="2200" dirty="0"/>
              <a:t> </a:t>
            </a:r>
            <a:r>
              <a:rPr lang="en-US" sz="2200" dirty="0" err="1"/>
              <a:t>iki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pediatrik</a:t>
            </a:r>
            <a:r>
              <a:rPr lang="en-US" sz="2200" dirty="0"/>
              <a:t> non-</a:t>
            </a:r>
            <a:r>
              <a:rPr lang="en-US" sz="2200" dirty="0" err="1"/>
              <a:t>rabdomyosarkoma</a:t>
            </a:r>
            <a:r>
              <a:rPr lang="en-US" sz="2200" dirty="0"/>
              <a:t> soft tissue sarcoma(NRSTS) </a:t>
            </a:r>
            <a:r>
              <a:rPr lang="en-US" sz="2200" dirty="0" err="1"/>
              <a:t>evrelemesinde</a:t>
            </a:r>
            <a:r>
              <a:rPr lang="en-US" sz="2200" dirty="0"/>
              <a:t> </a:t>
            </a:r>
            <a:r>
              <a:rPr lang="en-US" sz="2200" dirty="0" err="1"/>
              <a:t>kullanılmakta</a:t>
            </a:r>
            <a:r>
              <a:rPr lang="en-US" sz="2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Bunlar:Intergroup</a:t>
            </a:r>
            <a:r>
              <a:rPr lang="en-US" sz="2200" dirty="0"/>
              <a:t> </a:t>
            </a:r>
            <a:r>
              <a:rPr lang="en-US" sz="2200" dirty="0" err="1"/>
              <a:t>Rabdomyosarcoma</a:t>
            </a:r>
            <a:r>
              <a:rPr lang="en-US" sz="2200" dirty="0"/>
              <a:t> </a:t>
            </a:r>
            <a:r>
              <a:rPr lang="en-US" sz="2200" dirty="0" err="1"/>
              <a:t>Study’nin</a:t>
            </a:r>
            <a:r>
              <a:rPr lang="en-US" sz="2200" dirty="0"/>
              <a:t> </a:t>
            </a:r>
            <a:r>
              <a:rPr lang="en-US" sz="2200" dirty="0" err="1"/>
              <a:t>rabdomyosarkom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kullandığı</a:t>
            </a:r>
            <a:r>
              <a:rPr lang="en-US" sz="2200" dirty="0"/>
              <a:t> </a:t>
            </a:r>
            <a:r>
              <a:rPr lang="en-US" sz="2200" dirty="0" err="1"/>
              <a:t>cerrahi-patolojik</a:t>
            </a:r>
            <a:r>
              <a:rPr lang="en-US" sz="2200" dirty="0"/>
              <a:t> </a:t>
            </a:r>
            <a:r>
              <a:rPr lang="en-US" sz="2200" dirty="0" err="1"/>
              <a:t>gruplama</a:t>
            </a:r>
            <a:r>
              <a:rPr lang="en-US" sz="2200" dirty="0"/>
              <a:t> </a:t>
            </a:r>
            <a:r>
              <a:rPr lang="en-US" sz="2200" dirty="0" err="1"/>
              <a:t>sistemi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TNM </a:t>
            </a:r>
            <a:r>
              <a:rPr lang="en-US" sz="2200" dirty="0" err="1"/>
              <a:t>evrelemesi</a:t>
            </a:r>
            <a:endParaRPr lang="en-US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C0F9F8-0576-9B0A-AE16-C865E53B0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2139812"/>
            <a:ext cx="6389346" cy="25876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500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4FDE70-C143-9A22-BD47-DF60D4A35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49" y="0"/>
            <a:ext cx="8158551" cy="692646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E07C42-B588-9E9B-8804-71F4F030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69" y="81492"/>
            <a:ext cx="8378205" cy="677650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93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CE6F30-848B-2676-EBC0-1FEE66FE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78020" cy="707895"/>
          </a:xfrm>
        </p:spPr>
        <p:txBody>
          <a:bodyPr/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Radyoterapi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5D12A4-BE60-AF9C-2EA9-D00918C1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08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 sz="2200" dirty="0" err="1"/>
              <a:t>Pre</a:t>
            </a:r>
            <a:r>
              <a:rPr lang="tr-TR" sz="2200" dirty="0"/>
              <a:t>-operatif ve post operatif olarak </a:t>
            </a:r>
            <a:r>
              <a:rPr lang="tr-TR" sz="2200" dirty="0" err="1"/>
              <a:t>verilebilinir.Cerrahi</a:t>
            </a:r>
            <a:r>
              <a:rPr lang="tr-TR" sz="2200" dirty="0"/>
              <a:t> olmayan durumlarda </a:t>
            </a:r>
            <a:r>
              <a:rPr lang="tr-TR" sz="2200" dirty="0" err="1"/>
              <a:t>definitif</a:t>
            </a:r>
            <a:r>
              <a:rPr lang="tr-TR" sz="2200" dirty="0"/>
              <a:t> tedavi modalitesi olarak bir alternatiftir.</a:t>
            </a:r>
          </a:p>
          <a:p>
            <a:r>
              <a:rPr lang="tr-TR" sz="2200" dirty="0"/>
              <a:t>Post operatif olarak yüksek </a:t>
            </a:r>
            <a:r>
              <a:rPr lang="tr-TR" sz="2200" dirty="0" err="1"/>
              <a:t>grade</a:t>
            </a:r>
            <a:r>
              <a:rPr lang="tr-TR" sz="2200" dirty="0"/>
              <a:t> tümörlerde 1cm’den yakın marjin olması RT endikasyonunu doğurur.</a:t>
            </a:r>
          </a:p>
          <a:p>
            <a:r>
              <a:rPr lang="tr-TR" sz="2200" dirty="0" err="1"/>
              <a:t>Lokalize,subtotal</a:t>
            </a:r>
            <a:r>
              <a:rPr lang="tr-TR" sz="2200" dirty="0"/>
              <a:t> </a:t>
            </a:r>
            <a:r>
              <a:rPr lang="tr-TR" sz="2200" dirty="0" err="1"/>
              <a:t>rezeke</a:t>
            </a:r>
            <a:r>
              <a:rPr lang="tr-TR" sz="2200" dirty="0"/>
              <a:t> </a:t>
            </a:r>
            <a:r>
              <a:rPr lang="tr-TR" sz="2200" dirty="0" err="1"/>
              <a:t>tümör,metastaz</a:t>
            </a:r>
            <a:r>
              <a:rPr lang="tr-TR" sz="2200" dirty="0"/>
              <a:t> </a:t>
            </a:r>
            <a:r>
              <a:rPr lang="tr-TR" sz="2200" dirty="0" err="1"/>
              <a:t>palyasyonu</a:t>
            </a:r>
            <a:r>
              <a:rPr lang="tr-TR" sz="2200" dirty="0"/>
              <a:t>(kompartman sendromu için 35-50 </a:t>
            </a:r>
            <a:r>
              <a:rPr lang="tr-TR" sz="2200" dirty="0" err="1"/>
              <a:t>Gy</a:t>
            </a:r>
            <a:r>
              <a:rPr lang="tr-TR" sz="2200" dirty="0"/>
              <a:t>) RT endikasyonu.</a:t>
            </a:r>
          </a:p>
          <a:p>
            <a:r>
              <a:rPr lang="tr-TR" sz="2200" dirty="0" err="1"/>
              <a:t>Volumler</a:t>
            </a:r>
            <a:r>
              <a:rPr lang="tr-TR" sz="2200" dirty="0"/>
              <a:t> tipik olarak 2-4 cm uzun eksende marj verilerek ve aksiyal olarak tüm </a:t>
            </a:r>
            <a:r>
              <a:rPr lang="tr-TR" sz="2200" dirty="0" err="1"/>
              <a:t>fasyal</a:t>
            </a:r>
            <a:r>
              <a:rPr lang="tr-TR" sz="2200" dirty="0"/>
              <a:t> kompartmanı dahil edilecek </a:t>
            </a:r>
            <a:r>
              <a:rPr lang="tr-TR" sz="2200"/>
              <a:t>şekilde çizilir.</a:t>
            </a:r>
            <a:endParaRPr lang="tr-TR" sz="2200" dirty="0"/>
          </a:p>
          <a:p>
            <a:pPr marL="0" indent="0">
              <a:buNone/>
            </a:pPr>
            <a:r>
              <a:rPr lang="tr-TR" sz="2200" dirty="0">
                <a:solidFill>
                  <a:schemeClr val="accent1">
                    <a:lumMod val="75000"/>
                  </a:schemeClr>
                </a:solidFill>
              </a:rPr>
              <a:t>Doz:</a:t>
            </a:r>
          </a:p>
          <a:p>
            <a:r>
              <a:rPr lang="tr-TR" sz="2200" dirty="0"/>
              <a:t>Pre-operatif:45-50Gy,post-op 10-20 </a:t>
            </a:r>
            <a:r>
              <a:rPr lang="tr-TR" sz="2200" dirty="0" err="1"/>
              <a:t>Gy</a:t>
            </a:r>
            <a:r>
              <a:rPr lang="tr-TR" sz="2200" dirty="0"/>
              <a:t> </a:t>
            </a:r>
            <a:r>
              <a:rPr lang="tr-TR" sz="2200" dirty="0" err="1"/>
              <a:t>boost</a:t>
            </a:r>
            <a:r>
              <a:rPr lang="tr-TR" sz="2200" dirty="0"/>
              <a:t>(</a:t>
            </a:r>
            <a:r>
              <a:rPr lang="tr-TR" sz="2200" dirty="0" err="1"/>
              <a:t>mikroskopik</a:t>
            </a:r>
            <a:r>
              <a:rPr lang="tr-TR" sz="2200" dirty="0"/>
              <a:t> veya makroskobik rezidüye bağlı olarak.)</a:t>
            </a:r>
          </a:p>
          <a:p>
            <a:r>
              <a:rPr lang="tr-TR" sz="2200" dirty="0"/>
              <a:t>Post-operatif:R0 rezeksiyonlar için 55-60 Gy;R1 rezeksiyon için 65 </a:t>
            </a:r>
            <a:r>
              <a:rPr lang="tr-TR" sz="2200" dirty="0" err="1"/>
              <a:t>Gy’e</a:t>
            </a:r>
            <a:r>
              <a:rPr lang="tr-TR" sz="2200" dirty="0"/>
              <a:t> kadar </a:t>
            </a:r>
            <a:r>
              <a:rPr lang="tr-TR" sz="2200" dirty="0" err="1"/>
              <a:t>çıkılabilinir</a:t>
            </a:r>
            <a:r>
              <a:rPr lang="tr-TR" sz="22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6480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5F471B2-84D0-EC40-43A5-BF0F588B2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43" y="8090"/>
            <a:ext cx="7674967" cy="6849910"/>
          </a:xfrm>
          <a:prstGeom prst="rect">
            <a:avLst/>
          </a:prstGeom>
          <a:ln>
            <a:noFill/>
          </a:ln>
        </p:spPr>
      </p:pic>
      <p:sp>
        <p:nvSpPr>
          <p:cNvPr id="38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B5572F9-A00F-5EC3-9EDF-A8E95DB21D31}"/>
              </a:ext>
            </a:extLst>
          </p:cNvPr>
          <p:cNvSpPr txBox="1"/>
          <p:nvPr/>
        </p:nvSpPr>
        <p:spPr>
          <a:xfrm>
            <a:off x="7826183" y="434824"/>
            <a:ext cx="3607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COG ARST0332 ÇALIŞMASI</a:t>
            </a:r>
          </a:p>
          <a:p>
            <a:r>
              <a:rPr lang="tr-TR" dirty="0"/>
              <a:t>Risk </a:t>
            </a:r>
            <a:r>
              <a:rPr lang="tr-TR" dirty="0" err="1"/>
              <a:t>grupları;metastaz,rezektabilite</a:t>
            </a:r>
            <a:r>
              <a:rPr lang="tr-TR" dirty="0"/>
              <a:t> ve </a:t>
            </a:r>
            <a:r>
              <a:rPr lang="tr-TR" dirty="0" err="1"/>
              <a:t>marjin,tümör</a:t>
            </a:r>
            <a:r>
              <a:rPr lang="tr-TR" dirty="0"/>
              <a:t> boyutu ve </a:t>
            </a:r>
            <a:r>
              <a:rPr lang="tr-TR" dirty="0" err="1"/>
              <a:t>grade’e</a:t>
            </a:r>
            <a:r>
              <a:rPr lang="tr-TR" dirty="0"/>
              <a:t> göre belirlenmiş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1DB2D3B-4AA9-6804-FC36-D15C0E4D0049}"/>
              </a:ext>
            </a:extLst>
          </p:cNvPr>
          <p:cNvSpPr txBox="1"/>
          <p:nvPr/>
        </p:nvSpPr>
        <p:spPr>
          <a:xfrm>
            <a:off x="7604080" y="2969089"/>
            <a:ext cx="4552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RT:</a:t>
            </a:r>
            <a:r>
              <a:rPr lang="tr-TR" dirty="0"/>
              <a:t>55,8Gy</a:t>
            </a:r>
          </a:p>
          <a:p>
            <a:r>
              <a:rPr lang="tr-TR" b="1" dirty="0"/>
              <a:t>KRT:</a:t>
            </a:r>
            <a:r>
              <a:rPr lang="tr-TR" dirty="0"/>
              <a:t>55,8 </a:t>
            </a:r>
            <a:r>
              <a:rPr lang="tr-TR" dirty="0" err="1"/>
              <a:t>Gy+KT</a:t>
            </a:r>
            <a:endParaRPr lang="tr-TR" dirty="0"/>
          </a:p>
          <a:p>
            <a:r>
              <a:rPr lang="tr-TR" b="1" dirty="0" err="1"/>
              <a:t>Neoadjuvan</a:t>
            </a:r>
            <a:r>
              <a:rPr lang="tr-TR" b="1" dirty="0"/>
              <a:t> KRT:</a:t>
            </a:r>
            <a:r>
              <a:rPr lang="tr-TR" dirty="0"/>
              <a:t>45Gy+KT&gt;&gt;cerrahi&gt;&gt;marjin durumuna göre RT </a:t>
            </a:r>
            <a:r>
              <a:rPr lang="tr-TR" dirty="0" err="1"/>
              <a:t>boost</a:t>
            </a:r>
            <a:r>
              <a:rPr lang="tr-TR" dirty="0"/>
              <a:t>(10,8Gy)+KT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DA687D8-B788-3F52-C02F-E6FEC1A1FD71}"/>
              </a:ext>
            </a:extLst>
          </p:cNvPr>
          <p:cNvSpPr txBox="1"/>
          <p:nvPr/>
        </p:nvSpPr>
        <p:spPr>
          <a:xfrm>
            <a:off x="7674966" y="4938985"/>
            <a:ext cx="4481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KT rejimi:</a:t>
            </a:r>
          </a:p>
          <a:p>
            <a:r>
              <a:rPr lang="tr-TR" dirty="0"/>
              <a:t>1-3 gün 3g/m2 </a:t>
            </a:r>
            <a:r>
              <a:rPr lang="tr-TR" dirty="0" err="1"/>
              <a:t>ifosfamid</a:t>
            </a:r>
            <a:r>
              <a:rPr lang="tr-TR" dirty="0"/>
              <a:t> IV/6 kür</a:t>
            </a:r>
          </a:p>
          <a:p>
            <a:r>
              <a:rPr lang="tr-TR" dirty="0"/>
              <a:t>37,5mg/m2 </a:t>
            </a:r>
            <a:r>
              <a:rPr lang="tr-TR" dirty="0" err="1"/>
              <a:t>doxorubisin</a:t>
            </a:r>
            <a:r>
              <a:rPr lang="tr-TR" dirty="0"/>
              <a:t> üç haftada bir,1.ve 2. günler/5 kür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7102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77D65FE-AB5B-7F06-4AC5-39BCA2766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56" y="631431"/>
            <a:ext cx="917047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0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F3CAFF-3F76-B06C-F042-1512217FAEDE}"/>
              </a:ext>
            </a:extLst>
          </p:cNvPr>
          <p:cNvSpPr txBox="1"/>
          <p:nvPr/>
        </p:nvSpPr>
        <p:spPr>
          <a:xfrm>
            <a:off x="791154" y="654582"/>
            <a:ext cx="8074815" cy="67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Rabdomyosarkom</a:t>
            </a:r>
            <a:endParaRPr lang="en-US" sz="40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2B2D8BA-367E-575B-B77D-674731D3292F}"/>
              </a:ext>
            </a:extLst>
          </p:cNvPr>
          <p:cNvSpPr txBox="1"/>
          <p:nvPr/>
        </p:nvSpPr>
        <p:spPr>
          <a:xfrm>
            <a:off x="641774" y="1429917"/>
            <a:ext cx="10905053" cy="48012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Tüm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pediatrik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kanserlerin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yaklaşık</a:t>
            </a:r>
            <a:r>
              <a:rPr lang="en-US" sz="2400" dirty="0">
                <a:effectLst/>
              </a:rPr>
              <a:t> %7’sinden </a:t>
            </a:r>
            <a:r>
              <a:rPr lang="en-US" sz="2400" dirty="0" err="1">
                <a:effectLst/>
              </a:rPr>
              <a:t>yumuşak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doku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sarkomları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sorumludur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bunların</a:t>
            </a:r>
            <a:r>
              <a:rPr lang="en-US" sz="2400" dirty="0">
                <a:effectLst/>
              </a:rPr>
              <a:t> %40’ını </a:t>
            </a:r>
            <a:r>
              <a:rPr lang="en-US" sz="2400" dirty="0" err="1">
                <a:effectLst/>
              </a:rPr>
              <a:t>rabdomyosarkomlar</a:t>
            </a:r>
            <a:r>
              <a:rPr lang="en-US" sz="2400" dirty="0">
                <a:effectLst/>
              </a:rPr>
              <a:t>(RMS) </a:t>
            </a:r>
            <a:r>
              <a:rPr lang="en-US" sz="2400" dirty="0" err="1">
                <a:effectLst/>
              </a:rPr>
              <a:t>oluşturur.O</a:t>
            </a:r>
            <a:r>
              <a:rPr lang="en-US" sz="2400" dirty="0" err="1"/>
              <a:t>rtalama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5 </a:t>
            </a:r>
            <a:r>
              <a:rPr lang="en-US" sz="2400" dirty="0" err="1"/>
              <a:t>yaştan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karşımıza</a:t>
            </a:r>
            <a:r>
              <a:rPr lang="en-US" sz="2400" dirty="0"/>
              <a:t> </a:t>
            </a:r>
            <a:r>
              <a:rPr lang="en-US" sz="2400" dirty="0" err="1"/>
              <a:t>çıkar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ergenliğ</a:t>
            </a:r>
            <a:r>
              <a:rPr lang="tr-TR" sz="2400" dirty="0"/>
              <a:t>i</a:t>
            </a:r>
            <a:r>
              <a:rPr lang="en-US" sz="2400" dirty="0"/>
              <a:t>n </a:t>
            </a:r>
            <a:r>
              <a:rPr lang="en-US" sz="2400" dirty="0" err="1"/>
              <a:t>ortaların</a:t>
            </a:r>
            <a:r>
              <a:rPr lang="tr-TR" sz="2400" dirty="0"/>
              <a:t>d</a:t>
            </a:r>
            <a:r>
              <a:rPr lang="en-US" sz="2400" dirty="0"/>
              <a:t>a </a:t>
            </a:r>
            <a:r>
              <a:rPr lang="en-US" sz="2400" dirty="0" err="1"/>
              <a:t>ikinci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pik</a:t>
            </a:r>
            <a:r>
              <a:rPr lang="en-US" sz="2400" dirty="0"/>
              <a:t> </a:t>
            </a:r>
            <a:r>
              <a:rPr lang="en-US" sz="2400" dirty="0" err="1"/>
              <a:t>yapar</a:t>
            </a:r>
            <a:r>
              <a:rPr lang="en-US" sz="2400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Çoğu</a:t>
            </a:r>
            <a:r>
              <a:rPr lang="en-US" sz="2400" dirty="0"/>
              <a:t> </a:t>
            </a:r>
            <a:r>
              <a:rPr lang="en-US" sz="2400" dirty="0" err="1"/>
              <a:t>sporadık</a:t>
            </a:r>
            <a:r>
              <a:rPr lang="en-US" sz="2400" dirty="0"/>
              <a:t> </a:t>
            </a:r>
            <a:r>
              <a:rPr lang="en-US" sz="2400" dirty="0" err="1"/>
              <a:t>nedenli</a:t>
            </a:r>
            <a:r>
              <a:rPr lang="en-US" sz="2400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RMS </a:t>
            </a:r>
            <a:r>
              <a:rPr lang="en-US" sz="2400" dirty="0" err="1">
                <a:effectLst/>
              </a:rPr>
              <a:t>genetik</a:t>
            </a:r>
            <a:r>
              <a:rPr lang="en-US" sz="2400" dirty="0">
                <a:effectLst/>
              </a:rPr>
              <a:t> risk </a:t>
            </a:r>
            <a:r>
              <a:rPr lang="en-US" sz="2400" dirty="0" err="1">
                <a:effectLst/>
              </a:rPr>
              <a:t>faktorleri;Li-Fraumeni,Beckwidth</a:t>
            </a:r>
            <a:r>
              <a:rPr lang="en-US" sz="2400" dirty="0">
                <a:effectLst/>
              </a:rPr>
              <a:t> Wiedemann,Neurofibramotozis-1,Noonan,DICER-1,Costello </a:t>
            </a:r>
            <a:r>
              <a:rPr lang="en-US" sz="2400" dirty="0" err="1">
                <a:effectLst/>
              </a:rPr>
              <a:t>sendromları</a:t>
            </a:r>
            <a:endParaRPr lang="en-US" sz="240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4 </a:t>
            </a:r>
            <a:r>
              <a:rPr lang="en-US" sz="2400" dirty="0" err="1">
                <a:effectLst/>
              </a:rPr>
              <a:t>farklı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histolojik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grubu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mevcut:Embryonel,alveolar,spindle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sklerozan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hücreli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pleomorfık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rabdomyosarkom</a:t>
            </a:r>
            <a:r>
              <a:rPr lang="en-US" sz="2400" dirty="0">
                <a:effectLst/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İnsidans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olarak</a:t>
            </a:r>
            <a:r>
              <a:rPr lang="en-US" sz="2400" dirty="0">
                <a:effectLst/>
              </a:rPr>
              <a:t>;%25 bas-</a:t>
            </a:r>
            <a:r>
              <a:rPr lang="en-US" sz="2400" dirty="0" err="1">
                <a:effectLst/>
              </a:rPr>
              <a:t>boyun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parameningeal</a:t>
            </a:r>
            <a:r>
              <a:rPr lang="en-US" sz="2400" dirty="0">
                <a:effectLst/>
              </a:rPr>
              <a:t>, </a:t>
            </a:r>
            <a:r>
              <a:rPr lang="tr-TR" sz="2400" dirty="0">
                <a:effectLst/>
              </a:rPr>
              <a:t>%31</a:t>
            </a:r>
            <a:r>
              <a:rPr lang="en-US" sz="2400" dirty="0" err="1">
                <a:effectLst/>
              </a:rPr>
              <a:t>genitoüriner</a:t>
            </a:r>
            <a:r>
              <a:rPr lang="en-US" sz="2400" dirty="0">
                <a:effectLst/>
              </a:rPr>
              <a:t>, </a:t>
            </a:r>
            <a:r>
              <a:rPr lang="tr-TR" sz="2400" dirty="0">
                <a:effectLst/>
              </a:rPr>
              <a:t>%13</a:t>
            </a:r>
            <a:r>
              <a:rPr lang="en-US" sz="2400" dirty="0" err="1">
                <a:effectLst/>
              </a:rPr>
              <a:t>ekstremite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diğer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bölgeler;toraks,abdomen,anal</a:t>
            </a:r>
            <a:r>
              <a:rPr lang="en-US" sz="2400" dirty="0">
                <a:effectLst/>
              </a:rPr>
              <a:t>/perianal </a:t>
            </a:r>
            <a:r>
              <a:rPr lang="en-US" sz="2400" dirty="0" err="1">
                <a:effectLst/>
              </a:rPr>
              <a:t>bölge,retroperitoneum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bilier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trakt</a:t>
            </a:r>
            <a:r>
              <a:rPr lang="en-US" sz="2400" dirty="0"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Prognoz</a:t>
            </a:r>
            <a:r>
              <a:rPr lang="en-US" sz="2400" b="1" dirty="0"/>
              <a:t> </a:t>
            </a:r>
            <a:r>
              <a:rPr lang="en-US" sz="2400" b="1" dirty="0" err="1"/>
              <a:t>değişkenleri</a:t>
            </a:r>
            <a:r>
              <a:rPr lang="en-US" sz="2400" b="1" dirty="0"/>
              <a:t>:</a:t>
            </a: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Yaş:1-9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yaş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arası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çocuklar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,&lt;1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yaş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ve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&gt;9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yaş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arası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çocuklara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kıyasla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daha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iyi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prognoza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sahiptirler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lang="en-US" sz="2400" dirty="0"/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Histolojik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subtip;embrıyonel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RMS(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analplazi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olmaksızın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daha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ılımlı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prognoza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sahip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9160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CC205BC-4AF4-59AF-B710-96930F1A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1641068"/>
            <a:ext cx="3429000" cy="717524"/>
          </a:xfrm>
        </p:spPr>
        <p:txBody>
          <a:bodyPr anchor="b">
            <a:normAutofit/>
          </a:bodyPr>
          <a:lstStyle/>
          <a:p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</a:rPr>
              <a:t>Osteosarkom</a:t>
            </a:r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EF8860-EC92-693C-8CEB-7E4A8A7E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883456" cy="4050792"/>
          </a:xfrm>
        </p:spPr>
        <p:txBody>
          <a:bodyPr anchor="t">
            <a:normAutofit fontScale="92500" lnSpcReduction="10000"/>
          </a:bodyPr>
          <a:lstStyle/>
          <a:p>
            <a:r>
              <a:rPr lang="tr-TR" sz="2400" dirty="0"/>
              <a:t>Çocuklarda en sık görülen primer kemik </a:t>
            </a:r>
            <a:r>
              <a:rPr lang="tr-TR" sz="2400" dirty="0" err="1"/>
              <a:t>maligitesi</a:t>
            </a:r>
            <a:endParaRPr lang="tr-TR" sz="2400" dirty="0"/>
          </a:p>
          <a:p>
            <a:r>
              <a:rPr lang="tr-TR" sz="2400" dirty="0"/>
              <a:t>İnsidans olarak bifazik pik gösterir.1. pik hayatın 2. </a:t>
            </a:r>
            <a:r>
              <a:rPr lang="tr-TR" sz="2400" dirty="0" err="1"/>
              <a:t>dekatında,büyüme</a:t>
            </a:r>
            <a:r>
              <a:rPr lang="tr-TR" sz="2400" dirty="0"/>
              <a:t> çağındaki adolesan dönemde izlenir.2. pik ise erişkin dönemde izlenir.</a:t>
            </a:r>
          </a:p>
          <a:p>
            <a:r>
              <a:rPr lang="tr-TR" sz="2400" dirty="0"/>
              <a:t>Tanı anında yaklaşık %15-20 olgu akciğer metastatik.</a:t>
            </a:r>
          </a:p>
          <a:p>
            <a:r>
              <a:rPr lang="tr-TR" sz="2400" dirty="0"/>
              <a:t>En sık uzun kemiklerin </a:t>
            </a:r>
            <a:r>
              <a:rPr lang="tr-TR" sz="2400" dirty="0" err="1"/>
              <a:t>metafiz</a:t>
            </a:r>
            <a:r>
              <a:rPr lang="tr-TR" sz="2400" dirty="0"/>
              <a:t> bölgesinden gelişir.(%42 femur,%19 tibia,%10 humerus,%8 kafatası ve çene kemikleri,%8 pelvik)</a:t>
            </a:r>
          </a:p>
          <a:p>
            <a:endParaRPr lang="tr-TR" sz="1500" dirty="0"/>
          </a:p>
          <a:p>
            <a:endParaRPr lang="tr-TR" sz="15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B2A59A-D352-7040-E207-6C0B52D3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392" y="1906676"/>
            <a:ext cx="6677608" cy="369169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FCD5902-3AFC-F717-9AEF-CAE03CEBAC0D}"/>
              </a:ext>
            </a:extLst>
          </p:cNvPr>
          <p:cNvSpPr/>
          <p:nvPr/>
        </p:nvSpPr>
        <p:spPr>
          <a:xfrm>
            <a:off x="5691673" y="3825552"/>
            <a:ext cx="2341983" cy="27058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444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4D11353-00E7-FC4B-B26B-99B10D3F5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798" y="0"/>
            <a:ext cx="5542616" cy="688523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5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0A5F8D2-3D0E-677C-E300-38FE304B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908923"/>
            <a:ext cx="10515600" cy="76845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Klasifikasyon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784556-B949-DFC2-CC43-1EE393CF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709758"/>
            <a:ext cx="11519916" cy="5148242"/>
          </a:xfrm>
        </p:spPr>
        <p:txBody>
          <a:bodyPr>
            <a:noAutofit/>
          </a:bodyPr>
          <a:lstStyle/>
          <a:p>
            <a:r>
              <a:rPr lang="tr-TR" sz="2200" b="1" dirty="0"/>
              <a:t>Santral(</a:t>
            </a:r>
            <a:r>
              <a:rPr lang="tr-TR" sz="2200" b="1" dirty="0" err="1"/>
              <a:t>medullar</a:t>
            </a:r>
            <a:r>
              <a:rPr lang="tr-TR" sz="2200" b="1" dirty="0"/>
              <a:t>) tümörler:</a:t>
            </a:r>
          </a:p>
          <a:p>
            <a:pPr marL="0" indent="0">
              <a:buNone/>
            </a:pPr>
            <a:r>
              <a:rPr lang="tr-TR" sz="2000" dirty="0"/>
              <a:t>Konvansiyonel santral </a:t>
            </a:r>
            <a:r>
              <a:rPr lang="tr-TR" sz="2000" dirty="0" err="1"/>
              <a:t>osteosarkomlar:En</a:t>
            </a:r>
            <a:r>
              <a:rPr lang="tr-TR" sz="2000" dirty="0"/>
              <a:t> sık patolojik </a:t>
            </a:r>
            <a:r>
              <a:rPr lang="tr-TR" sz="2000" dirty="0" err="1"/>
              <a:t>subtip</a:t>
            </a:r>
            <a:r>
              <a:rPr lang="tr-TR" sz="2000" dirty="0"/>
              <a:t>(diğer </a:t>
            </a:r>
            <a:r>
              <a:rPr lang="tr-TR" sz="2000" dirty="0" err="1"/>
              <a:t>sıbtipler</a:t>
            </a:r>
            <a:r>
              <a:rPr lang="tr-TR" sz="2000" dirty="0"/>
              <a:t> &lt;%5),Nekroz </a:t>
            </a:r>
            <a:r>
              <a:rPr lang="tr-TR" sz="2000" dirty="0" err="1"/>
              <a:t>bölgeleri,atipik</a:t>
            </a:r>
            <a:r>
              <a:rPr lang="tr-TR" sz="2000" dirty="0"/>
              <a:t> </a:t>
            </a:r>
            <a:r>
              <a:rPr lang="tr-TR" sz="2000" dirty="0" err="1"/>
              <a:t>osteoid</a:t>
            </a:r>
            <a:r>
              <a:rPr lang="tr-TR" sz="2000" dirty="0"/>
              <a:t>/kartilaj </a:t>
            </a:r>
            <a:r>
              <a:rPr lang="tr-TR" sz="2000" dirty="0" err="1"/>
              <a:t>dokuları,atipik</a:t>
            </a:r>
            <a:r>
              <a:rPr lang="tr-TR" sz="2000" dirty="0"/>
              <a:t> mitoz</a:t>
            </a:r>
          </a:p>
          <a:p>
            <a:pPr marL="0" indent="0">
              <a:buNone/>
            </a:pPr>
            <a:r>
              <a:rPr lang="tr-TR" sz="2000" dirty="0" err="1"/>
              <a:t>Telenjiektatik</a:t>
            </a:r>
            <a:r>
              <a:rPr lang="tr-TR" sz="2000" dirty="0"/>
              <a:t> </a:t>
            </a:r>
            <a:r>
              <a:rPr lang="tr-TR" sz="2000" dirty="0" err="1"/>
              <a:t>osteosarkom:Büyük</a:t>
            </a:r>
            <a:r>
              <a:rPr lang="tr-TR" sz="2000" dirty="0"/>
              <a:t> hücreli </a:t>
            </a:r>
            <a:r>
              <a:rPr lang="tr-TR" sz="2000" dirty="0" err="1"/>
              <a:t>tümör,anevrizmal</a:t>
            </a:r>
            <a:r>
              <a:rPr lang="tr-TR" sz="2000" dirty="0"/>
              <a:t> kemik kisti ile radyolojik olarak karışabilir.</a:t>
            </a:r>
          </a:p>
          <a:p>
            <a:pPr marL="0" indent="0">
              <a:buNone/>
            </a:pPr>
            <a:r>
              <a:rPr lang="tr-TR" sz="2000" dirty="0" err="1"/>
              <a:t>İntraosseöz</a:t>
            </a:r>
            <a:r>
              <a:rPr lang="tr-TR" sz="2000" dirty="0"/>
              <a:t> iyi diferansiye(düşük </a:t>
            </a:r>
            <a:r>
              <a:rPr lang="tr-TR" sz="2000" dirty="0" err="1"/>
              <a:t>grade</a:t>
            </a:r>
            <a:r>
              <a:rPr lang="tr-TR" sz="2000" dirty="0"/>
              <a:t>) santral </a:t>
            </a:r>
            <a:r>
              <a:rPr lang="tr-TR" sz="2000" dirty="0" err="1"/>
              <a:t>osteosarkom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Küçük hücreli </a:t>
            </a:r>
            <a:r>
              <a:rPr lang="tr-TR" sz="2000" dirty="0" err="1"/>
              <a:t>osteosarkom</a:t>
            </a:r>
            <a:endParaRPr lang="tr-TR" sz="2000" dirty="0"/>
          </a:p>
          <a:p>
            <a:r>
              <a:rPr lang="tr-TR" sz="2200" b="1" dirty="0" err="1"/>
              <a:t>Yüzeyel</a:t>
            </a:r>
            <a:r>
              <a:rPr lang="tr-TR" sz="2200" b="1" dirty="0"/>
              <a:t>(periferal) tümörler:</a:t>
            </a:r>
          </a:p>
          <a:p>
            <a:pPr marL="0" indent="0">
              <a:buNone/>
            </a:pPr>
            <a:r>
              <a:rPr lang="tr-TR" sz="2000" dirty="0" err="1"/>
              <a:t>Parosteal</a:t>
            </a:r>
            <a:r>
              <a:rPr lang="tr-TR" sz="2000" dirty="0"/>
              <a:t>(</a:t>
            </a:r>
            <a:r>
              <a:rPr lang="tr-TR" sz="2000" dirty="0" err="1"/>
              <a:t>juxtakortikal</a:t>
            </a:r>
            <a:r>
              <a:rPr lang="tr-TR" sz="2000" dirty="0"/>
              <a:t>) iyi diferansiye(düşük </a:t>
            </a:r>
            <a:r>
              <a:rPr lang="tr-TR" sz="2000" dirty="0" err="1"/>
              <a:t>grade</a:t>
            </a:r>
            <a:r>
              <a:rPr lang="tr-TR" sz="2000" dirty="0"/>
              <a:t>) </a:t>
            </a:r>
            <a:r>
              <a:rPr lang="tr-TR" sz="2000" dirty="0" err="1"/>
              <a:t>osteosarkomlar:İleri</a:t>
            </a:r>
            <a:r>
              <a:rPr lang="tr-TR" sz="2000" dirty="0"/>
              <a:t> yaş erişkinlerde daha </a:t>
            </a:r>
            <a:r>
              <a:rPr lang="tr-TR" sz="2000" dirty="0" err="1"/>
              <a:t>sık,yalnız</a:t>
            </a:r>
            <a:r>
              <a:rPr lang="tr-TR" sz="2000" dirty="0"/>
              <a:t> </a:t>
            </a:r>
            <a:r>
              <a:rPr lang="tr-TR" sz="2000" dirty="0" err="1"/>
              <a:t>genişs</a:t>
            </a:r>
            <a:r>
              <a:rPr lang="tr-TR" sz="2000" dirty="0"/>
              <a:t> eksizyon yeterli olabilir.</a:t>
            </a:r>
          </a:p>
          <a:p>
            <a:pPr marL="0" indent="0">
              <a:buNone/>
            </a:pPr>
            <a:r>
              <a:rPr lang="tr-TR" sz="2000" dirty="0" err="1"/>
              <a:t>Periosteal</a:t>
            </a:r>
            <a:r>
              <a:rPr lang="tr-TR" sz="2000" dirty="0"/>
              <a:t> </a:t>
            </a:r>
            <a:r>
              <a:rPr lang="tr-TR" sz="2000" dirty="0" err="1"/>
              <a:t>osteosarkomlar</a:t>
            </a:r>
            <a:r>
              <a:rPr lang="tr-TR" sz="2000" dirty="0"/>
              <a:t>(iyi diferansiye-orta diferansiye):</a:t>
            </a:r>
          </a:p>
          <a:p>
            <a:pPr marL="0" indent="0">
              <a:buNone/>
            </a:pPr>
            <a:r>
              <a:rPr lang="tr-TR" sz="2000" dirty="0"/>
              <a:t>Yüksek </a:t>
            </a:r>
            <a:r>
              <a:rPr lang="tr-TR" sz="2000" dirty="0" err="1"/>
              <a:t>grade</a:t>
            </a:r>
            <a:r>
              <a:rPr lang="tr-TR" sz="2000" dirty="0"/>
              <a:t> </a:t>
            </a:r>
            <a:r>
              <a:rPr lang="tr-TR" sz="2000" dirty="0" err="1"/>
              <a:t>yüzeyel</a:t>
            </a:r>
            <a:r>
              <a:rPr lang="tr-TR" sz="2000" dirty="0"/>
              <a:t> </a:t>
            </a:r>
            <a:r>
              <a:rPr lang="tr-TR" sz="2000" dirty="0" err="1"/>
              <a:t>osteosarkom</a:t>
            </a:r>
            <a:r>
              <a:rPr lang="tr-TR" sz="2000" dirty="0"/>
              <a:t>:</a:t>
            </a:r>
          </a:p>
          <a:p>
            <a:r>
              <a:rPr lang="tr-TR" sz="2200" b="1" dirty="0" err="1"/>
              <a:t>Extraosseöz</a:t>
            </a:r>
            <a:r>
              <a:rPr lang="tr-TR" sz="2200" b="1" dirty="0"/>
              <a:t> </a:t>
            </a:r>
            <a:r>
              <a:rPr lang="tr-TR" sz="2200" b="1" dirty="0" err="1"/>
              <a:t>osteosarkom</a:t>
            </a:r>
            <a:endParaRPr lang="tr-TR" sz="2200" b="1" dirty="0"/>
          </a:p>
          <a:p>
            <a:r>
              <a:rPr lang="tr-TR" sz="2200" b="1" dirty="0" err="1"/>
              <a:t>Undiferansiye</a:t>
            </a:r>
            <a:r>
              <a:rPr lang="tr-TR" sz="2200" b="1" dirty="0"/>
              <a:t> </a:t>
            </a:r>
            <a:r>
              <a:rPr lang="tr-TR" sz="2200" b="1" dirty="0" err="1"/>
              <a:t>pleomorfik</a:t>
            </a:r>
            <a:r>
              <a:rPr lang="tr-TR" sz="2200" b="1" dirty="0"/>
              <a:t> sarkom</a:t>
            </a:r>
          </a:p>
        </p:txBody>
      </p:sp>
    </p:spTree>
    <p:extLst>
      <p:ext uri="{BB962C8B-B14F-4D97-AF65-F5344CB8AC3E}">
        <p14:creationId xmlns:p14="http://schemas.microsoft.com/office/powerpoint/2010/main" val="1001460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83D5603-FB89-299C-419F-DA5AE294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834"/>
            <a:ext cx="10515600" cy="727677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Görüntüleme/Prezantasyon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889415-61F6-EDF6-8238-7FC96840E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dirty="0"/>
              <a:t>Fiziksel aktivite veya travma ile artan ve özellikle travmadan sonra uzun suren ağrı ile bulgu verir.</a:t>
            </a:r>
          </a:p>
          <a:p>
            <a:r>
              <a:rPr lang="tr-TR" sz="2200" dirty="0"/>
              <a:t>Düz grafilerde </a:t>
            </a:r>
            <a:r>
              <a:rPr lang="tr-TR" sz="2200" dirty="0" err="1"/>
              <a:t>periostal</a:t>
            </a:r>
            <a:r>
              <a:rPr lang="tr-TR" sz="2200" dirty="0"/>
              <a:t> yeni kemik doku </a:t>
            </a:r>
            <a:r>
              <a:rPr lang="tr-TR" sz="2200" dirty="0" err="1"/>
              <a:t>oluşumu,periostal</a:t>
            </a:r>
            <a:r>
              <a:rPr lang="tr-TR" sz="2200" dirty="0"/>
              <a:t> yükselme ve vertikal </a:t>
            </a:r>
            <a:r>
              <a:rPr lang="tr-TR" sz="2200" dirty="0" err="1"/>
              <a:t>spikül</a:t>
            </a:r>
            <a:r>
              <a:rPr lang="tr-TR" sz="2200" dirty="0"/>
              <a:t> oluşumu(</a:t>
            </a:r>
            <a:r>
              <a:rPr lang="tr-TR" sz="2200" dirty="0" err="1"/>
              <a:t>Codman</a:t>
            </a:r>
            <a:r>
              <a:rPr lang="tr-TR" sz="2200" dirty="0"/>
              <a:t> üçgeni) izlenebilir.</a:t>
            </a:r>
          </a:p>
          <a:p>
            <a:r>
              <a:rPr lang="tr-TR" sz="2200" dirty="0"/>
              <a:t>Toraks BT akciğer metastaz taraması için</a:t>
            </a:r>
          </a:p>
          <a:p>
            <a:r>
              <a:rPr lang="tr-TR" sz="2200" dirty="0"/>
              <a:t>MRI yumuşak doku uzanımını ve intramedüller yayılımı detaylı gösterir.</a:t>
            </a:r>
          </a:p>
          <a:p>
            <a:r>
              <a:rPr lang="tr-TR" sz="2200" dirty="0"/>
              <a:t>F-18 FDG/PET-CT evreleme için </a:t>
            </a:r>
            <a:r>
              <a:rPr lang="tr-TR" sz="2200" dirty="0" err="1"/>
              <a:t>faydalı.Optimal</a:t>
            </a:r>
            <a:r>
              <a:rPr lang="tr-TR" sz="2200" dirty="0"/>
              <a:t> yöntem</a:t>
            </a:r>
          </a:p>
          <a:p>
            <a:r>
              <a:rPr lang="tr-TR" sz="2200" dirty="0" err="1"/>
              <a:t>Anjiogram</a:t>
            </a:r>
            <a:r>
              <a:rPr lang="tr-TR" sz="2200" dirty="0"/>
              <a:t> cerrahlar için tümör ve damar ilişkisini göstermek ve operasyon planı için gerekli olabilir.</a:t>
            </a:r>
          </a:p>
          <a:p>
            <a:r>
              <a:rPr lang="tr-TR" sz="2200" dirty="0"/>
              <a:t>En sık uzak metastaz lokalizasyonları akciğerler ve kemiklerdir.</a:t>
            </a:r>
          </a:p>
        </p:txBody>
      </p:sp>
    </p:spTree>
    <p:extLst>
      <p:ext uri="{BB962C8B-B14F-4D97-AF65-F5344CB8AC3E}">
        <p14:creationId xmlns:p14="http://schemas.microsoft.com/office/powerpoint/2010/main" val="3691638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DF39597-635A-A3B7-FF9E-88F58250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221"/>
            <a:ext cx="4909457" cy="712467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Prognostik Faktörler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2F6B72-5C46-9977-3425-2D4EB793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892061"/>
            <a:ext cx="11519916" cy="4251960"/>
          </a:xfrm>
        </p:spPr>
        <p:txBody>
          <a:bodyPr>
            <a:normAutofit lnSpcReduction="10000"/>
          </a:bodyPr>
          <a:lstStyle/>
          <a:p>
            <a:r>
              <a:rPr lang="tr-TR" sz="2200" b="1" dirty="0"/>
              <a:t>Primer </a:t>
            </a:r>
            <a:r>
              <a:rPr lang="tr-TR" sz="2200" b="1" dirty="0" err="1"/>
              <a:t>lokalizasyonu:</a:t>
            </a:r>
            <a:r>
              <a:rPr lang="tr-TR" sz="2200" dirty="0" err="1"/>
              <a:t>Distal</a:t>
            </a:r>
            <a:r>
              <a:rPr lang="tr-TR" sz="2200" dirty="0"/>
              <a:t> bölgelerden kaynaklı tümörler proksimalden kaynaklananlara göre daha iyi </a:t>
            </a:r>
            <a:r>
              <a:rPr lang="tr-TR" sz="2200" dirty="0" err="1"/>
              <a:t>prognozlu.Axial</a:t>
            </a:r>
            <a:r>
              <a:rPr lang="tr-TR" sz="2200" dirty="0"/>
              <a:t> iskelet kökenli </a:t>
            </a:r>
            <a:r>
              <a:rPr lang="tr-TR" sz="2200" dirty="0" err="1"/>
              <a:t>tümöler</a:t>
            </a:r>
            <a:r>
              <a:rPr lang="tr-TR" sz="2200" dirty="0"/>
              <a:t> en kötü prognoza sahip.</a:t>
            </a:r>
          </a:p>
          <a:p>
            <a:r>
              <a:rPr lang="tr-TR" sz="2200" b="1" dirty="0"/>
              <a:t>Tümör boyutu/serum LDH seviyesi</a:t>
            </a:r>
          </a:p>
          <a:p>
            <a:r>
              <a:rPr lang="tr-TR" sz="2200" b="1" dirty="0"/>
              <a:t>Klinik olarak saptanabilen uzak metastaz </a:t>
            </a:r>
            <a:r>
              <a:rPr lang="tr-TR" sz="2200" b="1" dirty="0" err="1"/>
              <a:t>varlığı:</a:t>
            </a:r>
            <a:r>
              <a:rPr lang="tr-TR" sz="2200" dirty="0" err="1"/>
              <a:t>Aynı</a:t>
            </a:r>
            <a:r>
              <a:rPr lang="tr-TR" sz="2200" dirty="0"/>
              <a:t> kemikteki </a:t>
            </a:r>
            <a:r>
              <a:rPr lang="tr-TR" sz="2200" dirty="0" err="1"/>
              <a:t>skip</a:t>
            </a:r>
            <a:r>
              <a:rPr lang="tr-TR" sz="2200" dirty="0"/>
              <a:t> metastaz olması cerrahi olarak çıkarılması planlanıyorsa lokalize hastalık olarak kabul </a:t>
            </a:r>
            <a:r>
              <a:rPr lang="tr-TR" sz="2200" dirty="0" err="1"/>
              <a:t>edilir.Skip</a:t>
            </a:r>
            <a:r>
              <a:rPr lang="tr-TR" sz="2200" dirty="0"/>
              <a:t> metastaz primerden farklı bir kemikte ise sistemik metastaz olarak kabul edilir.</a:t>
            </a:r>
          </a:p>
          <a:p>
            <a:r>
              <a:rPr lang="tr-TR" sz="2200" b="1" dirty="0"/>
              <a:t>Primer tümörün cerrahi olarak </a:t>
            </a:r>
            <a:r>
              <a:rPr lang="tr-TR" sz="2200" b="1" dirty="0" err="1"/>
              <a:t>rezektabilitesi</a:t>
            </a:r>
            <a:r>
              <a:rPr lang="tr-TR" sz="2200" b="1" dirty="0"/>
              <a:t>***:</a:t>
            </a:r>
            <a:r>
              <a:rPr lang="tr-TR" sz="2200" dirty="0"/>
              <a:t>Kritik bir prognostik faktör çünkü genel olarak </a:t>
            </a:r>
            <a:r>
              <a:rPr lang="tr-TR" sz="2200" dirty="0" err="1"/>
              <a:t>osteosarkom</a:t>
            </a:r>
            <a:r>
              <a:rPr lang="tr-TR" sz="2200" dirty="0"/>
              <a:t> radyoterapiye dirençli kabul edilir ve yeterli marjin ile tümör cerrahi </a:t>
            </a:r>
            <a:r>
              <a:rPr lang="tr-TR" sz="2200" dirty="0" err="1"/>
              <a:t>çıkarılabiliniyorsa</a:t>
            </a:r>
            <a:r>
              <a:rPr lang="tr-TR" sz="2200" dirty="0"/>
              <a:t> kür için temel kabul </a:t>
            </a:r>
            <a:r>
              <a:rPr lang="tr-TR" sz="2200" dirty="0" err="1"/>
              <a:t>edilir.Ancak</a:t>
            </a:r>
            <a:r>
              <a:rPr lang="tr-TR" sz="2200" dirty="0"/>
              <a:t> özellikle </a:t>
            </a:r>
            <a:r>
              <a:rPr lang="tr-TR" sz="2200" dirty="0" err="1"/>
              <a:t>axial</a:t>
            </a:r>
            <a:r>
              <a:rPr lang="tr-TR" sz="2200" dirty="0"/>
              <a:t> iskelet primerleri için </a:t>
            </a:r>
            <a:r>
              <a:rPr lang="tr-TR" sz="2200" dirty="0" err="1"/>
              <a:t>inoperable</a:t>
            </a:r>
            <a:r>
              <a:rPr lang="tr-TR" sz="2200" dirty="0"/>
              <a:t> ise veya pozitif marjin mevcut ise radyoterapi fayda sağlayabilir.</a:t>
            </a:r>
          </a:p>
          <a:p>
            <a:r>
              <a:rPr lang="tr-TR" sz="2200" b="1" dirty="0" err="1"/>
              <a:t>Neoadjuvan</a:t>
            </a:r>
            <a:r>
              <a:rPr lang="tr-TR" sz="2200" b="1" dirty="0"/>
              <a:t> KT sonrası tümör nekroz </a:t>
            </a:r>
            <a:r>
              <a:rPr lang="tr-TR" sz="2200" b="1" dirty="0" err="1"/>
              <a:t>derecesi</a:t>
            </a:r>
            <a:r>
              <a:rPr lang="tr-TR" sz="2200" dirty="0" err="1"/>
              <a:t>:Genel</a:t>
            </a:r>
            <a:r>
              <a:rPr lang="tr-TR" sz="2200" dirty="0"/>
              <a:t> olarak </a:t>
            </a:r>
            <a:r>
              <a:rPr lang="tr-TR" sz="2200" dirty="0" err="1"/>
              <a:t>osteosarkom</a:t>
            </a:r>
            <a:r>
              <a:rPr lang="tr-TR" sz="2200" dirty="0"/>
              <a:t> tedavisi başlangıç kemoterapisi ve sonrasında </a:t>
            </a:r>
            <a:r>
              <a:rPr lang="tr-TR" sz="2200" dirty="0" err="1"/>
              <a:t>cerrahidir.KT</a:t>
            </a:r>
            <a:r>
              <a:rPr lang="tr-TR" sz="2200" dirty="0"/>
              <a:t> sonrası %90 ve üzeri nekroz olması daha iyi </a:t>
            </a:r>
            <a:r>
              <a:rPr lang="tr-TR" sz="2200" dirty="0" err="1"/>
              <a:t>prognoz</a:t>
            </a:r>
            <a:r>
              <a:rPr lang="tr-TR" sz="2200" dirty="0"/>
              <a:t> </a:t>
            </a:r>
            <a:r>
              <a:rPr lang="tr-TR" sz="2200" dirty="0" err="1"/>
              <a:t>göstergesidir.Nekroz</a:t>
            </a:r>
            <a:r>
              <a:rPr lang="tr-TR" sz="2200" dirty="0"/>
              <a:t> derecesi daha az olan olgularda ilk 2 yıl </a:t>
            </a:r>
            <a:r>
              <a:rPr lang="tr-TR" sz="2200" dirty="0" err="1"/>
              <a:t>rekürrens</a:t>
            </a:r>
            <a:r>
              <a:rPr lang="tr-TR" sz="2200" dirty="0"/>
              <a:t> oranı belirgin artar.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8721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BF68FCF-E6E3-216F-04C6-220A9E8C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407802"/>
            <a:ext cx="3418550" cy="713606"/>
          </a:xfrm>
        </p:spPr>
        <p:txBody>
          <a:bodyPr anchor="b">
            <a:norm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Evreleme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C5C173-42AC-979B-79E6-A64824FA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458967" cy="4197096"/>
          </a:xfrm>
        </p:spPr>
        <p:txBody>
          <a:bodyPr anchor="t">
            <a:normAutofit/>
          </a:bodyPr>
          <a:lstStyle/>
          <a:p>
            <a:r>
              <a:rPr lang="tr-TR" sz="2200" dirty="0"/>
              <a:t>Primer tümörün agresifliğinin bir göstergesi olarak </a:t>
            </a:r>
            <a:r>
              <a:rPr lang="tr-TR" sz="2200" dirty="0" err="1"/>
              <a:t>intrakompartmental</a:t>
            </a:r>
            <a:r>
              <a:rPr lang="tr-TR" sz="2200" dirty="0"/>
              <a:t> ve </a:t>
            </a:r>
            <a:r>
              <a:rPr lang="tr-TR" sz="2200" dirty="0" err="1"/>
              <a:t>ekstrakompartmental</a:t>
            </a:r>
            <a:r>
              <a:rPr lang="tr-TR" sz="2200" dirty="0"/>
              <a:t> gibi gruplamaları kullanan </a:t>
            </a:r>
            <a:r>
              <a:rPr lang="tr-TR" sz="2200" dirty="0" err="1"/>
              <a:t>Enneking</a:t>
            </a:r>
            <a:r>
              <a:rPr lang="tr-TR" sz="2200" dirty="0"/>
              <a:t> evreleme sistemi </a:t>
            </a:r>
            <a:r>
              <a:rPr lang="tr-TR" sz="2200" dirty="0" err="1"/>
              <a:t>kullanılmakta.Pediatrik</a:t>
            </a:r>
            <a:r>
              <a:rPr lang="tr-TR" sz="2200" dirty="0"/>
              <a:t> </a:t>
            </a:r>
            <a:r>
              <a:rPr lang="tr-TR" sz="2200" dirty="0" err="1"/>
              <a:t>osteosarkom</a:t>
            </a:r>
            <a:r>
              <a:rPr lang="tr-TR" sz="2200" dirty="0"/>
              <a:t> hastaları için TNM evrelemesi yaygın olarak kullanılmamakta.</a:t>
            </a:r>
          </a:p>
          <a:p>
            <a:r>
              <a:rPr lang="tr-TR" sz="2200" dirty="0"/>
              <a:t>Tedaviye yön verecek olan hastalığın lokalize veya metastatik olması.</a:t>
            </a:r>
          </a:p>
          <a:p>
            <a:endParaRPr lang="tr-TR" sz="2200" dirty="0"/>
          </a:p>
        </p:txBody>
      </p:sp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D84D910C-42B1-15C9-A1C0-29B1C2AF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0485"/>
              </p:ext>
            </p:extLst>
          </p:nvPr>
        </p:nvGraphicFramePr>
        <p:xfrm>
          <a:off x="6099048" y="939459"/>
          <a:ext cx="5458968" cy="497908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76093">
                  <a:extLst>
                    <a:ext uri="{9D8B030D-6E8A-4147-A177-3AD203B41FA5}">
                      <a16:colId xmlns:a16="http://schemas.microsoft.com/office/drawing/2014/main" val="4198712966"/>
                    </a:ext>
                  </a:extLst>
                </a:gridCol>
                <a:gridCol w="4082875">
                  <a:extLst>
                    <a:ext uri="{9D8B030D-6E8A-4147-A177-3AD203B41FA5}">
                      <a16:colId xmlns:a16="http://schemas.microsoft.com/office/drawing/2014/main" val="1459669925"/>
                    </a:ext>
                  </a:extLst>
                </a:gridCol>
              </a:tblGrid>
              <a:tr h="553232">
                <a:tc>
                  <a:txBody>
                    <a:bodyPr/>
                    <a:lstStyle/>
                    <a:p>
                      <a:r>
                        <a:rPr lang="tr-TR" sz="2500"/>
                        <a:t>Evre 1</a:t>
                      </a:r>
                    </a:p>
                  </a:txBody>
                  <a:tcPr marL="125734" marR="125734" marT="62867" marB="62867"/>
                </a:tc>
                <a:tc>
                  <a:txBody>
                    <a:bodyPr/>
                    <a:lstStyle/>
                    <a:p>
                      <a:r>
                        <a:rPr lang="tr-TR" sz="2500"/>
                        <a:t>Düşük grade</a:t>
                      </a:r>
                    </a:p>
                  </a:txBody>
                  <a:tcPr marL="125734" marR="125734" marT="62867" marB="62867"/>
                </a:tc>
                <a:extLst>
                  <a:ext uri="{0D108BD9-81ED-4DB2-BD59-A6C34878D82A}">
                    <a16:rowId xmlns:a16="http://schemas.microsoft.com/office/drawing/2014/main" val="1109840296"/>
                  </a:ext>
                </a:extLst>
              </a:tr>
              <a:tr h="553232">
                <a:tc>
                  <a:txBody>
                    <a:bodyPr/>
                    <a:lstStyle/>
                    <a:p>
                      <a:r>
                        <a:rPr lang="tr-TR" sz="2500"/>
                        <a:t>1A</a:t>
                      </a:r>
                    </a:p>
                  </a:txBody>
                  <a:tcPr marL="125734" marR="125734" marT="62867" marB="62867"/>
                </a:tc>
                <a:tc>
                  <a:txBody>
                    <a:bodyPr/>
                    <a:lstStyle/>
                    <a:p>
                      <a:r>
                        <a:rPr lang="tr-TR" sz="2500"/>
                        <a:t>Primer kemiğe sınırlı</a:t>
                      </a:r>
                    </a:p>
                  </a:txBody>
                  <a:tcPr marL="125734" marR="125734" marT="62867" marB="62867"/>
                </a:tc>
                <a:extLst>
                  <a:ext uri="{0D108BD9-81ED-4DB2-BD59-A6C34878D82A}">
                    <a16:rowId xmlns:a16="http://schemas.microsoft.com/office/drawing/2014/main" val="1615665864"/>
                  </a:ext>
                </a:extLst>
              </a:tr>
              <a:tr h="553232">
                <a:tc>
                  <a:txBody>
                    <a:bodyPr/>
                    <a:lstStyle/>
                    <a:p>
                      <a:r>
                        <a:rPr lang="tr-TR" sz="2500"/>
                        <a:t>1B</a:t>
                      </a:r>
                    </a:p>
                  </a:txBody>
                  <a:tcPr marL="125734" marR="125734" marT="62867" marB="62867"/>
                </a:tc>
                <a:tc>
                  <a:txBody>
                    <a:bodyPr/>
                    <a:lstStyle/>
                    <a:p>
                      <a:r>
                        <a:rPr lang="tr-TR" sz="2500"/>
                        <a:t>Primer kemik sınırını aşan</a:t>
                      </a:r>
                    </a:p>
                  </a:txBody>
                  <a:tcPr marL="125734" marR="125734" marT="62867" marB="62867"/>
                </a:tc>
                <a:extLst>
                  <a:ext uri="{0D108BD9-81ED-4DB2-BD59-A6C34878D82A}">
                    <a16:rowId xmlns:a16="http://schemas.microsoft.com/office/drawing/2014/main" val="2056301915"/>
                  </a:ext>
                </a:extLst>
              </a:tr>
              <a:tr h="553232">
                <a:tc>
                  <a:txBody>
                    <a:bodyPr/>
                    <a:lstStyle/>
                    <a:p>
                      <a:r>
                        <a:rPr lang="tr-TR" sz="2500" b="1"/>
                        <a:t>Evre 2</a:t>
                      </a:r>
                    </a:p>
                  </a:txBody>
                  <a:tcPr marL="125734" marR="125734" marT="62867" marB="62867"/>
                </a:tc>
                <a:tc>
                  <a:txBody>
                    <a:bodyPr/>
                    <a:lstStyle/>
                    <a:p>
                      <a:r>
                        <a:rPr lang="tr-TR" sz="2500" b="1"/>
                        <a:t>Yüksek Grade </a:t>
                      </a:r>
                    </a:p>
                  </a:txBody>
                  <a:tcPr marL="125734" marR="125734" marT="62867" marB="62867"/>
                </a:tc>
                <a:extLst>
                  <a:ext uri="{0D108BD9-81ED-4DB2-BD59-A6C34878D82A}">
                    <a16:rowId xmlns:a16="http://schemas.microsoft.com/office/drawing/2014/main" val="2638409680"/>
                  </a:ext>
                </a:extLst>
              </a:tr>
              <a:tr h="553232">
                <a:tc>
                  <a:txBody>
                    <a:bodyPr/>
                    <a:lstStyle/>
                    <a:p>
                      <a:r>
                        <a:rPr lang="tr-TR" sz="2500"/>
                        <a:t>2A</a:t>
                      </a:r>
                    </a:p>
                  </a:txBody>
                  <a:tcPr marL="125734" marR="125734" marT="62867" marB="628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500"/>
                        <a:t>Primer kemiğe sınırlı</a:t>
                      </a:r>
                    </a:p>
                  </a:txBody>
                  <a:tcPr marL="125734" marR="125734" marT="62867" marB="62867"/>
                </a:tc>
                <a:extLst>
                  <a:ext uri="{0D108BD9-81ED-4DB2-BD59-A6C34878D82A}">
                    <a16:rowId xmlns:a16="http://schemas.microsoft.com/office/drawing/2014/main" val="831282398"/>
                  </a:ext>
                </a:extLst>
              </a:tr>
              <a:tr h="553232">
                <a:tc>
                  <a:txBody>
                    <a:bodyPr/>
                    <a:lstStyle/>
                    <a:p>
                      <a:r>
                        <a:rPr lang="tr-TR" sz="2500"/>
                        <a:t>2B</a:t>
                      </a:r>
                    </a:p>
                  </a:txBody>
                  <a:tcPr marL="125734" marR="125734" marT="62867" marB="628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500"/>
                        <a:t>Primer kemik sınırını aşan</a:t>
                      </a:r>
                    </a:p>
                  </a:txBody>
                  <a:tcPr marL="125734" marR="125734" marT="62867" marB="62867"/>
                </a:tc>
                <a:extLst>
                  <a:ext uri="{0D108BD9-81ED-4DB2-BD59-A6C34878D82A}">
                    <a16:rowId xmlns:a16="http://schemas.microsoft.com/office/drawing/2014/main" val="1156783725"/>
                  </a:ext>
                </a:extLst>
              </a:tr>
              <a:tr h="553232">
                <a:tc>
                  <a:txBody>
                    <a:bodyPr/>
                    <a:lstStyle/>
                    <a:p>
                      <a:r>
                        <a:rPr lang="tr-TR" sz="2500" b="1"/>
                        <a:t>Evre 3</a:t>
                      </a:r>
                    </a:p>
                  </a:txBody>
                  <a:tcPr marL="125734" marR="125734" marT="62867" marB="62867"/>
                </a:tc>
                <a:tc>
                  <a:txBody>
                    <a:bodyPr/>
                    <a:lstStyle/>
                    <a:p>
                      <a:r>
                        <a:rPr lang="tr-TR" sz="2500" b="1"/>
                        <a:t>Metastatik hastalık</a:t>
                      </a:r>
                    </a:p>
                  </a:txBody>
                  <a:tcPr marL="125734" marR="125734" marT="62867" marB="62867"/>
                </a:tc>
                <a:extLst>
                  <a:ext uri="{0D108BD9-81ED-4DB2-BD59-A6C34878D82A}">
                    <a16:rowId xmlns:a16="http://schemas.microsoft.com/office/drawing/2014/main" val="3590610189"/>
                  </a:ext>
                </a:extLst>
              </a:tr>
              <a:tr h="553232">
                <a:tc>
                  <a:txBody>
                    <a:bodyPr/>
                    <a:lstStyle/>
                    <a:p>
                      <a:r>
                        <a:rPr lang="tr-TR" sz="2500"/>
                        <a:t>3A</a:t>
                      </a:r>
                    </a:p>
                  </a:txBody>
                  <a:tcPr marL="125734" marR="125734" marT="62867" marB="628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500"/>
                        <a:t>Primer kemiğe sınırlı</a:t>
                      </a:r>
                    </a:p>
                  </a:txBody>
                  <a:tcPr marL="125734" marR="125734" marT="62867" marB="62867"/>
                </a:tc>
                <a:extLst>
                  <a:ext uri="{0D108BD9-81ED-4DB2-BD59-A6C34878D82A}">
                    <a16:rowId xmlns:a16="http://schemas.microsoft.com/office/drawing/2014/main" val="1694402519"/>
                  </a:ext>
                </a:extLst>
              </a:tr>
              <a:tr h="553232">
                <a:tc>
                  <a:txBody>
                    <a:bodyPr/>
                    <a:lstStyle/>
                    <a:p>
                      <a:r>
                        <a:rPr lang="tr-TR" sz="2500"/>
                        <a:t>3B</a:t>
                      </a:r>
                    </a:p>
                  </a:txBody>
                  <a:tcPr marL="125734" marR="125734" marT="62867" marB="628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500"/>
                        <a:t>Primer kemik sınırını aşan</a:t>
                      </a:r>
                    </a:p>
                  </a:txBody>
                  <a:tcPr marL="125734" marR="125734" marT="62867" marB="62867"/>
                </a:tc>
                <a:extLst>
                  <a:ext uri="{0D108BD9-81ED-4DB2-BD59-A6C34878D82A}">
                    <a16:rowId xmlns:a16="http://schemas.microsoft.com/office/drawing/2014/main" val="277535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723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516C803-E9A5-F431-22BD-E775E33C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/>
              <a:t>Tedavi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E7E3BA80-B03B-CA4E-647F-0353DEF5D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27950"/>
              </p:ext>
            </p:extLst>
          </p:nvPr>
        </p:nvGraphicFramePr>
        <p:xfrm>
          <a:off x="4648018" y="640822"/>
          <a:ext cx="7540934" cy="5965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930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9C6080B-EFD5-7747-52E6-F21F1B9BA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1673" cy="6858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D8DD552-BFAF-B7F7-8516-B1D51F8F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72" y="0"/>
            <a:ext cx="6500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81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076BC15-2B22-B96C-DDDC-77425ACC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942"/>
            <a:ext cx="10515600" cy="758746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Radyoterapi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94D31F-47CA-A7CF-F855-02757D45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tr-TR" sz="2200" dirty="0" err="1"/>
              <a:t>Cade</a:t>
            </a:r>
            <a:r>
              <a:rPr lang="tr-TR" sz="2200" dirty="0"/>
              <a:t> </a:t>
            </a:r>
            <a:r>
              <a:rPr lang="tr-TR" sz="2200" dirty="0" err="1"/>
              <a:t>tekniği:Adjuvan</a:t>
            </a:r>
            <a:r>
              <a:rPr lang="tr-TR" sz="2200" dirty="0"/>
              <a:t> kemoterapi öncesi dönemde radikal cerrahi sonrası </a:t>
            </a:r>
            <a:r>
              <a:rPr lang="tr-TR" sz="2200" dirty="0" err="1"/>
              <a:t>survi</a:t>
            </a:r>
            <a:r>
              <a:rPr lang="tr-TR" sz="2200" dirty="0"/>
              <a:t> oranı yalnızca %20’idi.Birçok sefer amputasyon/</a:t>
            </a:r>
            <a:r>
              <a:rPr lang="tr-TR" sz="2200" dirty="0" err="1"/>
              <a:t>disartikulasyon</a:t>
            </a:r>
            <a:r>
              <a:rPr lang="tr-TR" sz="2200" dirty="0"/>
              <a:t> sonrası 6 ay içinde </a:t>
            </a:r>
            <a:r>
              <a:rPr lang="tr-TR" sz="2200" dirty="0" err="1"/>
              <a:t>pulmoner</a:t>
            </a:r>
            <a:r>
              <a:rPr lang="tr-TR" sz="2200" dirty="0"/>
              <a:t> metastaz gelişip hasta </a:t>
            </a:r>
            <a:r>
              <a:rPr lang="tr-TR" sz="2200" dirty="0" err="1"/>
              <a:t>ex</a:t>
            </a:r>
            <a:r>
              <a:rPr lang="tr-TR" sz="2200" dirty="0"/>
              <a:t> </a:t>
            </a:r>
            <a:r>
              <a:rPr lang="tr-TR" sz="2200" dirty="0" err="1"/>
              <a:t>olmuş.Buna</a:t>
            </a:r>
            <a:r>
              <a:rPr lang="tr-TR" sz="2200" dirty="0"/>
              <a:t> karşın cerrahlar ve radyasyon onkologları cerrahi öncesi yüksek doz lokal RT vererek lokal kontrol amaçlamışlardır ve zamanın geçmesi beklenerek metastaz gelişmeyen olgular radikal cerrahi için uygun oldukları kanısına </a:t>
            </a:r>
            <a:r>
              <a:rPr lang="tr-TR" sz="2200" dirty="0" err="1"/>
              <a:t>varılmıştır.Cerrahide</a:t>
            </a:r>
            <a:r>
              <a:rPr lang="tr-TR" sz="2200" dirty="0"/>
              <a:t> gecikme </a:t>
            </a:r>
            <a:r>
              <a:rPr lang="tr-TR" sz="2200" dirty="0" err="1"/>
              <a:t>overal</a:t>
            </a:r>
            <a:r>
              <a:rPr lang="tr-TR" sz="2200" dirty="0"/>
              <a:t> </a:t>
            </a:r>
            <a:r>
              <a:rPr lang="tr-TR" sz="2200" dirty="0" err="1"/>
              <a:t>survi’yi</a:t>
            </a:r>
            <a:r>
              <a:rPr lang="tr-TR" sz="2200" dirty="0"/>
              <a:t> olumsuz etkilememiştir.</a:t>
            </a:r>
          </a:p>
          <a:p>
            <a:r>
              <a:rPr lang="tr-TR" sz="2200" dirty="0"/>
              <a:t>20 </a:t>
            </a:r>
            <a:r>
              <a:rPr lang="tr-TR" sz="2200" dirty="0" err="1"/>
              <a:t>Gy</a:t>
            </a:r>
            <a:r>
              <a:rPr lang="tr-TR" sz="2200" dirty="0"/>
              <a:t> den sonra ağrı ve ödemde azalma </a:t>
            </a:r>
            <a:r>
              <a:rPr lang="tr-TR" sz="2200" dirty="0" err="1"/>
              <a:t>izlenmiştir.RT</a:t>
            </a:r>
            <a:r>
              <a:rPr lang="tr-TR" sz="2200" dirty="0"/>
              <a:t> sonrası radikal cerrahi yapılan olguların patoloji sonuçlarında iyi veya mükemmel lokal yanıt saptanmıştır.</a:t>
            </a:r>
          </a:p>
        </p:txBody>
      </p:sp>
    </p:spTree>
    <p:extLst>
      <p:ext uri="{BB962C8B-B14F-4D97-AF65-F5344CB8AC3E}">
        <p14:creationId xmlns:p14="http://schemas.microsoft.com/office/powerpoint/2010/main" val="2810558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58D430-1107-6F6B-03FB-6A61A85EE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055"/>
            <a:ext cx="12192000" cy="6515945"/>
          </a:xfrm>
        </p:spPr>
        <p:txBody>
          <a:bodyPr>
            <a:normAutofit/>
          </a:bodyPr>
          <a:lstStyle/>
          <a:p>
            <a:r>
              <a:rPr lang="tr-TR" sz="2200" dirty="0"/>
              <a:t>Modern radyoterapi pratiğinde </a:t>
            </a:r>
            <a:r>
              <a:rPr lang="tr-TR" sz="2200" dirty="0" err="1"/>
              <a:t>inopere</a:t>
            </a:r>
            <a:r>
              <a:rPr lang="tr-TR" sz="2200" dirty="0"/>
              <a:t> olgular haricinde primer lokal tedavi modalitesi olarak radyoterapi </a:t>
            </a:r>
            <a:r>
              <a:rPr lang="tr-TR" sz="2200" dirty="0" err="1"/>
              <a:t>nadir.Ancak</a:t>
            </a:r>
            <a:r>
              <a:rPr lang="tr-TR" sz="2200" dirty="0"/>
              <a:t> </a:t>
            </a:r>
            <a:r>
              <a:rPr lang="tr-TR" sz="2200" dirty="0" err="1"/>
              <a:t>Cade</a:t>
            </a:r>
            <a:r>
              <a:rPr lang="tr-TR" sz="2200" dirty="0"/>
              <a:t> tekniğinde alınan veriler radyoterapinin seçilmiş durumlarda geçerli bir seçenek olduğunu göstermiştir.</a:t>
            </a:r>
          </a:p>
          <a:p>
            <a:r>
              <a:rPr lang="tr-TR" sz="2200" dirty="0" err="1"/>
              <a:t>Pre</a:t>
            </a:r>
            <a:r>
              <a:rPr lang="tr-TR" sz="2200" dirty="0"/>
              <a:t>-operatif RT geçerli uzuv koruyucu cerrahinin yapılabilmesine olanak tanımak için seçenek.</a:t>
            </a:r>
          </a:p>
          <a:p>
            <a:r>
              <a:rPr lang="tr-TR" sz="2200" dirty="0"/>
              <a:t>Yüksek doz(80Gy’e kadar) doz gerekmekte.</a:t>
            </a:r>
          </a:p>
          <a:p>
            <a:r>
              <a:rPr lang="tr-TR" sz="2200" dirty="0" err="1"/>
              <a:t>Albrech</a:t>
            </a:r>
            <a:r>
              <a:rPr lang="tr-TR" sz="2200" dirty="0"/>
              <a:t> et al.(Berlin) 50-70Gy</a:t>
            </a:r>
          </a:p>
          <a:p>
            <a:r>
              <a:rPr lang="tr-TR" sz="2200" dirty="0" err="1"/>
              <a:t>Hirano</a:t>
            </a:r>
            <a:r>
              <a:rPr lang="tr-TR" sz="2200" dirty="0"/>
              <a:t> et al.(</a:t>
            </a:r>
            <a:r>
              <a:rPr lang="tr-TR" sz="2200" dirty="0" err="1"/>
              <a:t>Nagasaki</a:t>
            </a:r>
            <a:r>
              <a:rPr lang="tr-TR" sz="2200" dirty="0"/>
              <a:t> Üniversitesi) 30Gy preoperatif kemoterapi </a:t>
            </a:r>
            <a:r>
              <a:rPr lang="tr-TR" sz="2200" dirty="0" err="1"/>
              <a:t>sandwich</a:t>
            </a:r>
            <a:r>
              <a:rPr lang="tr-TR" sz="2200" dirty="0"/>
              <a:t>(2-3Gy/fraksiyon)</a:t>
            </a:r>
          </a:p>
          <a:p>
            <a:r>
              <a:rPr lang="tr-TR" sz="2200" dirty="0" err="1"/>
              <a:t>Dincbas</a:t>
            </a:r>
            <a:r>
              <a:rPr lang="tr-TR" sz="2200" dirty="0"/>
              <a:t> et al. </a:t>
            </a:r>
            <a:r>
              <a:rPr lang="tr-TR" sz="2200" dirty="0" err="1"/>
              <a:t>Pre</a:t>
            </a:r>
            <a:r>
              <a:rPr lang="tr-TR" sz="2200" dirty="0"/>
              <a:t> operatif RT(35Gy/10Fr) ve preoperatif kemoterapi 46 hastanın 44’ünde başaralı uzuv koruyucu cerrahi olanağı sağlamış.5 yıl lokal kontrol oranı%97,5.5 yıllık sağkalım %44.</a:t>
            </a:r>
          </a:p>
          <a:p>
            <a:r>
              <a:rPr lang="tr-TR" sz="2200" dirty="0" err="1"/>
              <a:t>Maxilla</a:t>
            </a:r>
            <a:r>
              <a:rPr lang="tr-TR" sz="2200" dirty="0"/>
              <a:t>/mandibula için </a:t>
            </a:r>
            <a:r>
              <a:rPr lang="tr-TR" sz="2200" dirty="0" err="1"/>
              <a:t>Chambers</a:t>
            </a:r>
            <a:r>
              <a:rPr lang="tr-TR" sz="2200" dirty="0"/>
              <a:t> ve </a:t>
            </a:r>
            <a:r>
              <a:rPr lang="tr-TR" sz="2200" dirty="0" err="1"/>
              <a:t>Mahoney</a:t>
            </a:r>
            <a:r>
              <a:rPr lang="tr-TR" sz="2200" dirty="0"/>
              <a:t> </a:t>
            </a:r>
            <a:r>
              <a:rPr lang="tr-TR" sz="2200" dirty="0" err="1"/>
              <a:t>pre</a:t>
            </a:r>
            <a:r>
              <a:rPr lang="tr-TR" sz="2200" dirty="0"/>
              <a:t>-operatif brakiterapi </a:t>
            </a:r>
            <a:r>
              <a:rPr lang="tr-TR" sz="2200" dirty="0" err="1"/>
              <a:t>uyguladı.Mandibulaya</a:t>
            </a:r>
            <a:r>
              <a:rPr lang="tr-TR" sz="2200" dirty="0"/>
              <a:t> delikler oyularak radyum iğneleri yerleştirildi.100/160 </a:t>
            </a:r>
            <a:r>
              <a:rPr lang="tr-TR" sz="2200" dirty="0" err="1"/>
              <a:t>Gy</a:t>
            </a:r>
            <a:r>
              <a:rPr lang="tr-TR" sz="2200" dirty="0"/>
              <a:t> ortalama doz </a:t>
            </a:r>
            <a:r>
              <a:rPr lang="tr-TR" sz="2200" dirty="0" err="1"/>
              <a:t>verildi.BRT</a:t>
            </a:r>
            <a:r>
              <a:rPr lang="tr-TR" sz="2200" dirty="0"/>
              <a:t> sonrası 2-4 hafta sonra geniş eksizyon uygulandı.11 çocuk hastadan 10’u uzun süreli sağkalım elde edilmiş(ortalama 4-15 yıl).Modern pratikte radikal cerrahi ve rekonstrüksiyon sayesinde kahramanlık derecesindeki brakiterapiye nadiren ihtiyaç duyulmakta.</a:t>
            </a:r>
          </a:p>
          <a:p>
            <a:r>
              <a:rPr lang="tr-TR" sz="2200" dirty="0"/>
              <a:t>Ekstrakorporeal ırradiyasyon,50 </a:t>
            </a:r>
            <a:r>
              <a:rPr lang="tr-TR" sz="2200" dirty="0" err="1"/>
              <a:t>Gy</a:t>
            </a:r>
            <a:r>
              <a:rPr lang="tr-TR" sz="2200" dirty="0"/>
              <a:t> tek </a:t>
            </a:r>
            <a:r>
              <a:rPr lang="tr-TR" sz="2200" dirty="0" err="1"/>
              <a:t>doz,steril</a:t>
            </a:r>
            <a:r>
              <a:rPr lang="tr-TR" sz="2200" dirty="0"/>
              <a:t> örtü ile </a:t>
            </a:r>
            <a:r>
              <a:rPr lang="tr-TR" sz="2200" dirty="0" err="1"/>
              <a:t>irradiyasyona</a:t>
            </a:r>
            <a:r>
              <a:rPr lang="tr-TR" sz="2200" dirty="0"/>
              <a:t> yönlendirilir ve sonrasında </a:t>
            </a:r>
            <a:r>
              <a:rPr lang="tr-TR" sz="2200" dirty="0" err="1"/>
              <a:t>reimplantasyon</a:t>
            </a:r>
            <a:r>
              <a:rPr lang="tr-TR" sz="2200" dirty="0"/>
              <a:t> için operasyon odasına götürülür.(Hong et </a:t>
            </a:r>
            <a:r>
              <a:rPr lang="tr-TR" sz="2200" dirty="0" err="1"/>
              <a:t>al.Avusturalya</a:t>
            </a:r>
            <a:r>
              <a:rPr lang="tr-TR" sz="2200" dirty="0"/>
              <a:t>, 5 yıl </a:t>
            </a:r>
            <a:r>
              <a:rPr lang="tr-TR" sz="2200" dirty="0" err="1"/>
              <a:t>overal</a:t>
            </a:r>
            <a:r>
              <a:rPr lang="tr-TR" sz="2200" dirty="0"/>
              <a:t> sağkalım %85,7)</a:t>
            </a:r>
          </a:p>
        </p:txBody>
      </p:sp>
    </p:spTree>
    <p:extLst>
      <p:ext uri="{BB962C8B-B14F-4D97-AF65-F5344CB8AC3E}">
        <p14:creationId xmlns:p14="http://schemas.microsoft.com/office/powerpoint/2010/main" val="410344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F493DB-8B3C-388E-FBB4-EB15BDA4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901699"/>
            <a:ext cx="11265027" cy="482282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ox01/pax3;fox01/pax7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füzyonları:füzyon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olması kotu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prognoz.ozellikle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pax3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fuzyonu,prognoz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risk sınıflandırmasında en az histolojik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subtip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kadar önemli.</a:t>
            </a:r>
          </a:p>
          <a:p>
            <a:pPr>
              <a:spcAft>
                <a:spcPts val="80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mör büyüklüğü:&gt;5 cm tümöre sahip çocuklarda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5cm veya daha küçük tümörü olanlara göre daha kötü.</a:t>
            </a:r>
          </a:p>
          <a:p>
            <a:pPr>
              <a:spcAft>
                <a:spcPts val="80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Lokalizasyon ve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rezektabilitesi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Metastaz varlığı</a:t>
            </a:r>
          </a:p>
          <a:p>
            <a:pPr>
              <a:spcAft>
                <a:spcPts val="80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Lenf nodu durumu</a:t>
            </a:r>
          </a:p>
          <a:p>
            <a:pPr>
              <a:spcAft>
                <a:spcPts val="80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 yanıtı</a:t>
            </a:r>
          </a:p>
          <a:p>
            <a:pPr>
              <a:spcAft>
                <a:spcPts val="800"/>
              </a:spcAft>
            </a:pP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Tümör DNA/RNA sirkülasyonu(5 yıllık olaysız sağkalım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prognozunda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oneme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sahıp</a:t>
            </a:r>
            <a:r>
              <a:rPr lang="tr-T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tr-T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2331110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ekran görüntüsü, yazı tipi, çizgi içeren bir resim&#10;&#10;Açıklama otomatik olarak oluşturuldu">
            <a:extLst>
              <a:ext uri="{FF2B5EF4-FFF2-40B4-BE49-F238E27FC236}">
                <a16:creationId xmlns:a16="http://schemas.microsoft.com/office/drawing/2014/main" id="{A53F226F-11B5-AE72-3DC3-213FB667B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8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7B6B93B-C0B1-674F-4D92-067768D40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3" y="643467"/>
            <a:ext cx="9816853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 descr="metin, ekran görüntüsü, yazı tipi, cebir içeren bir resim&#10;&#10;Açıklama otomatik olarak oluşturuldu">
            <a:extLst>
              <a:ext uri="{FF2B5EF4-FFF2-40B4-BE49-F238E27FC236}">
                <a16:creationId xmlns:a16="http://schemas.microsoft.com/office/drawing/2014/main" id="{F0E6342B-39B1-3DFF-FF7C-B414D4B5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8" y="2202179"/>
            <a:ext cx="11668455" cy="2608265"/>
          </a:xfrm>
          <a:prstGeom prst="rect">
            <a:avLst/>
          </a:prstGeom>
          <a:ln>
            <a:noFill/>
          </a:ln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4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1998CEC-4E10-D071-7D6E-F98548DA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979714"/>
            <a:ext cx="9236700" cy="596166"/>
          </a:xfrm>
        </p:spPr>
        <p:txBody>
          <a:bodyPr anchor="b">
            <a:normAutofit fontScale="90000"/>
          </a:bodyPr>
          <a:lstStyle/>
          <a:p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</a:rPr>
              <a:t>Ewing</a:t>
            </a:r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 Sarkoma</a:t>
            </a:r>
            <a:endParaRPr lang="tr-TR" sz="3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42F7E7-E58C-B122-135B-63241A17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9" y="2203079"/>
            <a:ext cx="10886443" cy="4147845"/>
          </a:xfrm>
        </p:spPr>
        <p:txBody>
          <a:bodyPr anchor="ctr">
            <a:noAutofit/>
          </a:bodyPr>
          <a:lstStyle/>
          <a:p>
            <a:r>
              <a:rPr lang="tr-TR" sz="2200" dirty="0"/>
              <a:t>2. en sık primer </a:t>
            </a:r>
            <a:r>
              <a:rPr lang="tr-TR" sz="2200" dirty="0" err="1"/>
              <a:t>malign</a:t>
            </a:r>
            <a:r>
              <a:rPr lang="tr-TR" sz="2200" dirty="0"/>
              <a:t> kemik </a:t>
            </a:r>
            <a:r>
              <a:rPr lang="tr-TR" sz="2200" dirty="0" err="1"/>
              <a:t>tümörü.En</a:t>
            </a:r>
            <a:r>
              <a:rPr lang="tr-TR" sz="2200" dirty="0"/>
              <a:t> sık adolesan dönemde yaşamın 2. </a:t>
            </a:r>
            <a:r>
              <a:rPr lang="tr-TR" sz="2200" dirty="0" err="1"/>
              <a:t>dekatında</a:t>
            </a:r>
            <a:r>
              <a:rPr lang="tr-TR" sz="2200" dirty="0"/>
              <a:t> tanı konur(medyan yaş 15).Tarihsel olarak radyoterapi ve sistemik tedavi kullanımına rağmen metastaz olduktan sonra %85-90 hasta birkaç ay içerisinde </a:t>
            </a:r>
            <a:r>
              <a:rPr lang="tr-TR" sz="2200" dirty="0" err="1"/>
              <a:t>kaybedilmiş.Ancak</a:t>
            </a:r>
            <a:r>
              <a:rPr lang="tr-TR" sz="2200" dirty="0"/>
              <a:t> tedavide ilerlemeler sayesinde 5 yıllık sağkalım oranı %20’nin altında iken bu oran %70’in üstüne </a:t>
            </a:r>
            <a:r>
              <a:rPr lang="tr-TR" sz="2200" dirty="0" err="1"/>
              <a:t>çıkmıştır.Yine</a:t>
            </a:r>
            <a:r>
              <a:rPr lang="tr-TR" sz="2200" dirty="0"/>
              <a:t> de </a:t>
            </a:r>
            <a:r>
              <a:rPr lang="tr-TR" sz="2200" dirty="0" err="1"/>
              <a:t>rekürrens</a:t>
            </a:r>
            <a:r>
              <a:rPr lang="tr-TR" sz="2200" dirty="0"/>
              <a:t> oranları hala </a:t>
            </a:r>
            <a:r>
              <a:rPr lang="tr-TR" sz="2200" dirty="0" err="1"/>
              <a:t>yüksek.O</a:t>
            </a:r>
            <a:r>
              <a:rPr lang="tr-TR" sz="2200" dirty="0"/>
              <a:t> nedenle hızlı tanı ve tedaviye başlanmalı.</a:t>
            </a:r>
          </a:p>
          <a:p>
            <a:r>
              <a:rPr lang="tr-TR" sz="2200" dirty="0"/>
              <a:t>Primitif </a:t>
            </a:r>
            <a:r>
              <a:rPr lang="tr-TR" sz="2200" dirty="0" err="1"/>
              <a:t>nöroektodermal</a:t>
            </a:r>
            <a:r>
              <a:rPr lang="tr-TR" sz="2200" dirty="0"/>
              <a:t> tümör klasifikasyonundadır(PNET)(küçük yuvarlak mavi hücreler/</a:t>
            </a:r>
            <a:r>
              <a:rPr lang="tr-TR" sz="2200" dirty="0" err="1"/>
              <a:t>retinoblastom,nörovblastom,rabdomyosarkom,nefroblastom</a:t>
            </a:r>
            <a:r>
              <a:rPr lang="tr-TR" sz="2200" dirty="0"/>
              <a:t> </a:t>
            </a:r>
            <a:r>
              <a:rPr lang="tr-TR" sz="2200" dirty="0" err="1"/>
              <a:t>vs</a:t>
            </a:r>
            <a:r>
              <a:rPr lang="tr-TR" sz="2200" dirty="0"/>
              <a:t>)</a:t>
            </a:r>
          </a:p>
          <a:p>
            <a:r>
              <a:rPr lang="tr-TR" sz="2200" dirty="0" err="1"/>
              <a:t>Non-random</a:t>
            </a:r>
            <a:r>
              <a:rPr lang="tr-TR" sz="2200" dirty="0"/>
              <a:t> translokasyon ile özleşmiştir.t(11,22)(q24;q12) %85 olguda mevcuttur ve EWS-ERG füzyonu geri kalan %10-15 vakayı kapsar.</a:t>
            </a:r>
          </a:p>
          <a:p>
            <a:r>
              <a:rPr lang="tr-TR" sz="2200" dirty="0"/>
              <a:t>En sık </a:t>
            </a:r>
            <a:r>
              <a:rPr lang="tr-TR" sz="2200" dirty="0" err="1"/>
              <a:t>pelvis,aksiyal</a:t>
            </a:r>
            <a:r>
              <a:rPr lang="tr-TR" sz="2200" dirty="0"/>
              <a:t> iskelet ve femur kökenli ancak tüm kemik veya yumuşak dokulardan ortaya çıkabilir.(sık olarak uzun kemiklerin diyafiz bölgesinden kökenli)</a:t>
            </a:r>
          </a:p>
        </p:txBody>
      </p:sp>
    </p:spTree>
    <p:extLst>
      <p:ext uri="{BB962C8B-B14F-4D97-AF65-F5344CB8AC3E}">
        <p14:creationId xmlns:p14="http://schemas.microsoft.com/office/powerpoint/2010/main" val="1787535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B497C5C-8F79-C877-7658-7F274527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57" y="707540"/>
            <a:ext cx="9236700" cy="1188950"/>
          </a:xfrm>
        </p:spPr>
        <p:txBody>
          <a:bodyPr anchor="b">
            <a:norm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Prezantasyon/Görüntüleme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4F8D20-EB97-8052-7219-9AB7093B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20" y="2203079"/>
            <a:ext cx="11045780" cy="4147845"/>
          </a:xfrm>
        </p:spPr>
        <p:txBody>
          <a:bodyPr anchor="ctr">
            <a:noAutofit/>
          </a:bodyPr>
          <a:lstStyle/>
          <a:p>
            <a:r>
              <a:rPr lang="tr-TR" sz="2200" dirty="0"/>
              <a:t>Hastalar genelde ağrı(özellikle gece artan),</a:t>
            </a:r>
            <a:r>
              <a:rPr lang="tr-TR" sz="2200" dirty="0" err="1"/>
              <a:t>sertlik,uzun</a:t>
            </a:r>
            <a:r>
              <a:rPr lang="tr-TR" sz="2200" dirty="0"/>
              <a:t> süreli </a:t>
            </a:r>
            <a:r>
              <a:rPr lang="tr-TR" sz="2200" dirty="0" err="1"/>
              <a:t>ödematöz</a:t>
            </a:r>
            <a:r>
              <a:rPr lang="tr-TR" sz="2200" dirty="0"/>
              <a:t> görüntü gibi lokal semptomlarla kliniğe gelir.</a:t>
            </a:r>
          </a:p>
          <a:p>
            <a:r>
              <a:rPr lang="tr-TR" sz="2200" dirty="0"/>
              <a:t>Sistemik semptomların olması metastaz şüphesi </a:t>
            </a:r>
            <a:r>
              <a:rPr lang="tr-TR" sz="2200" dirty="0" err="1"/>
              <a:t>uyandırır;bunlar</a:t>
            </a:r>
            <a:r>
              <a:rPr lang="tr-TR" sz="2200" dirty="0"/>
              <a:t> ateş </a:t>
            </a:r>
            <a:r>
              <a:rPr lang="tr-TR" sz="2200" dirty="0" err="1"/>
              <a:t>peteşi</a:t>
            </a:r>
            <a:r>
              <a:rPr lang="tr-TR" sz="2200" dirty="0"/>
              <a:t>/</a:t>
            </a:r>
            <a:r>
              <a:rPr lang="tr-TR" sz="2200" dirty="0" err="1"/>
              <a:t>prupura</a:t>
            </a:r>
            <a:r>
              <a:rPr lang="tr-TR" sz="2200" dirty="0"/>
              <a:t>(kemik iliği infiltrasyonu),düzensiz solunum(plevra/akciğer metastazı)ve kilo kaybı gibi semptomlardır.</a:t>
            </a:r>
          </a:p>
          <a:p>
            <a:r>
              <a:rPr lang="tr-TR" sz="2200" dirty="0"/>
              <a:t>Düz grafi tanıda </a:t>
            </a:r>
            <a:r>
              <a:rPr lang="tr-TR" sz="2200" dirty="0" err="1"/>
              <a:t>faydalı,soğan</a:t>
            </a:r>
            <a:r>
              <a:rPr lang="tr-TR" sz="2200" dirty="0"/>
              <a:t> zarı reaksiyonu(periost reaksiyonu nedenli oluşan görünüm),</a:t>
            </a:r>
            <a:r>
              <a:rPr lang="tr-TR" sz="2200" dirty="0" err="1"/>
              <a:t>codman</a:t>
            </a:r>
            <a:r>
              <a:rPr lang="tr-TR" sz="2200" dirty="0"/>
              <a:t> üçgeni(yukarı itilmiş periost) tespit </a:t>
            </a:r>
            <a:r>
              <a:rPr lang="tr-TR" sz="2200" dirty="0" err="1"/>
              <a:t>edilebilir.MRG</a:t>
            </a:r>
            <a:r>
              <a:rPr lang="tr-TR" sz="2200" dirty="0"/>
              <a:t> ,kemik </a:t>
            </a:r>
            <a:r>
              <a:rPr lang="tr-TR" sz="2200" dirty="0" err="1"/>
              <a:t>sintigrafisi,BT</a:t>
            </a:r>
            <a:r>
              <a:rPr lang="tr-TR" sz="2200" dirty="0"/>
              <a:t> metastaz durumunu ve hastalık uzanımını değerlendirilmesi için </a:t>
            </a:r>
            <a:r>
              <a:rPr lang="tr-TR" sz="2200" dirty="0" err="1"/>
              <a:t>istenmeli.Ewing</a:t>
            </a:r>
            <a:r>
              <a:rPr lang="tr-TR" sz="2200" dirty="0"/>
              <a:t> sarkomu için primer bölgenin ve </a:t>
            </a:r>
            <a:r>
              <a:rPr lang="tr-TR" sz="2200" dirty="0" err="1"/>
              <a:t>rejyonel</a:t>
            </a:r>
            <a:r>
              <a:rPr lang="tr-TR" sz="2200" dirty="0"/>
              <a:t> lenf nodlarının ötesine gitmediği takdirde lokal olarak  </a:t>
            </a:r>
            <a:r>
              <a:rPr lang="tr-TR" sz="2200" dirty="0" err="1"/>
              <a:t>evrelenir,etraf</a:t>
            </a:r>
            <a:r>
              <a:rPr lang="tr-TR" sz="2200" dirty="0"/>
              <a:t> yumuşak dokuya yayılımı </a:t>
            </a:r>
            <a:r>
              <a:rPr lang="tr-TR" sz="2200" dirty="0" err="1"/>
              <a:t>olabilir.Lenf</a:t>
            </a:r>
            <a:r>
              <a:rPr lang="tr-TR" sz="2200" dirty="0"/>
              <a:t> nodu tutulum şüphesi var ise </a:t>
            </a:r>
            <a:r>
              <a:rPr lang="tr-TR" sz="2200" dirty="0" err="1"/>
              <a:t>patolojık</a:t>
            </a:r>
            <a:r>
              <a:rPr lang="tr-TR" sz="2200" dirty="0"/>
              <a:t> olarak doğrulanmalı.</a:t>
            </a:r>
          </a:p>
          <a:p>
            <a:r>
              <a:rPr lang="tr-TR" sz="2200" dirty="0"/>
              <a:t>Hastalarda tedavi öncesi serum LDH bakılmalı(prognostik değeri </a:t>
            </a:r>
            <a:r>
              <a:rPr lang="tr-TR" sz="2200" dirty="0" err="1"/>
              <a:t>mevcut,NCCN</a:t>
            </a:r>
            <a:r>
              <a:rPr lang="tr-TR" sz="2200" dirty="0"/>
              <a:t>)</a:t>
            </a:r>
          </a:p>
          <a:p>
            <a:r>
              <a:rPr lang="tr-TR" sz="2200" dirty="0"/>
              <a:t>Hastalar fertilite konsültasyonu için yönlendirilmeli.</a:t>
            </a:r>
          </a:p>
        </p:txBody>
      </p:sp>
    </p:spTree>
    <p:extLst>
      <p:ext uri="{BB962C8B-B14F-4D97-AF65-F5344CB8AC3E}">
        <p14:creationId xmlns:p14="http://schemas.microsoft.com/office/powerpoint/2010/main" val="1012445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D7BCDB-822D-BD13-0F28-2509782F0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59"/>
            <a:ext cx="5586905" cy="5897879"/>
          </a:xfrm>
          <a:prstGeom prst="rect">
            <a:avLst/>
          </a:prstGeom>
        </p:spPr>
      </p:pic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>
            <a:extLst>
              <a:ext uri="{FF2B5EF4-FFF2-40B4-BE49-F238E27FC236}">
                <a16:creationId xmlns:a16="http://schemas.microsoft.com/office/drawing/2014/main" id="{3CDC3A40-08AF-0775-370E-04B38A3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0059"/>
            <a:ext cx="5620777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52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EC17B97-12EB-7788-5664-463BE0E8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Tedavi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4DF37F7-83C9-D518-C168-AB4E6265B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743" y="37291"/>
            <a:ext cx="8208257" cy="67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17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BD02855-2010-E8F9-ADCE-7FBD056DC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55" y="60668"/>
            <a:ext cx="8237934" cy="336833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340F46C-E62B-F94F-7F0B-1A63C949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035" y="3263557"/>
            <a:ext cx="8474174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46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23969CD-0AB6-4F21-80B2-8561A60A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20833"/>
            <a:ext cx="10905066" cy="501633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27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CCE471E-2EFC-D516-B8C8-1FC3D33C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3515"/>
            <a:ext cx="10905066" cy="477096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D5FC57F-A62C-86DF-5445-7775F45B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10" y="428036"/>
            <a:ext cx="10515600" cy="663575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Görüntüleme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AB5409-7FD6-EE7E-E7C6-CD4B49B11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0" y="1253330"/>
            <a:ext cx="11633242" cy="5176633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/>
              <a:t>Akciğer grafisi</a:t>
            </a:r>
          </a:p>
          <a:p>
            <a:r>
              <a:rPr lang="tr-TR" sz="2400" dirty="0"/>
              <a:t>Toraks BT(lokalize </a:t>
            </a:r>
            <a:r>
              <a:rPr lang="tr-TR" sz="2400" dirty="0" err="1"/>
              <a:t>RMS’da</a:t>
            </a:r>
            <a:r>
              <a:rPr lang="tr-TR" sz="2400" dirty="0"/>
              <a:t> </a:t>
            </a:r>
            <a:r>
              <a:rPr lang="tr-TR" sz="2400" b="0" i="0" dirty="0">
                <a:effectLst/>
                <a:latin typeface="Open Sans" panose="020B0606030504020204" pitchFamily="34" charset="0"/>
              </a:rPr>
              <a:t>≤4 sayıda ve &lt;5mm </a:t>
            </a:r>
            <a:r>
              <a:rPr lang="tr-TR" sz="2400" b="0" i="0" dirty="0" err="1">
                <a:effectLst/>
                <a:latin typeface="Open Sans" panose="020B0606030504020204" pitchFamily="34" charset="0"/>
              </a:rPr>
              <a:t>pulmoner</a:t>
            </a:r>
            <a:r>
              <a:rPr lang="tr-TR" sz="2400" b="0" i="0" dirty="0">
                <a:effectLst/>
                <a:latin typeface="Open Sans" panose="020B0606030504020204" pitchFamily="34" charset="0"/>
              </a:rPr>
              <a:t> nodüller veya 1 nodul ≥5mm ve &lt;10 mm </a:t>
            </a:r>
            <a:r>
              <a:rPr lang="tr-TR" sz="2400" b="0" i="0" dirty="0" err="1">
                <a:effectLst/>
                <a:latin typeface="Open Sans" panose="020B0606030504020204" pitchFamily="34" charset="0"/>
              </a:rPr>
              <a:t>non-spesıfık</a:t>
            </a:r>
            <a:r>
              <a:rPr lang="tr-TR" sz="2400" b="0" i="0" dirty="0">
                <a:effectLst/>
                <a:latin typeface="Open Sans" panose="020B0606030504020204" pitchFamily="34" charset="0"/>
              </a:rPr>
              <a:t> nodüller mevcut olması anlamlı değil.)</a:t>
            </a:r>
          </a:p>
          <a:p>
            <a:r>
              <a:rPr lang="tr-TR" sz="2400" dirty="0">
                <a:latin typeface="Open Sans" panose="020B0606030504020204" pitchFamily="34" charset="0"/>
              </a:rPr>
              <a:t>Alt ekstremite ve </a:t>
            </a:r>
            <a:r>
              <a:rPr lang="tr-TR" sz="2400" dirty="0" err="1">
                <a:latin typeface="Open Sans" panose="020B0606030504020204" pitchFamily="34" charset="0"/>
              </a:rPr>
              <a:t>genitoüriner</a:t>
            </a:r>
            <a:r>
              <a:rPr lang="tr-TR" sz="2400" dirty="0">
                <a:latin typeface="Open Sans" panose="020B0606030504020204" pitchFamily="34" charset="0"/>
              </a:rPr>
              <a:t> tümörler için </a:t>
            </a:r>
            <a:r>
              <a:rPr lang="tr-TR" sz="2400" dirty="0" err="1">
                <a:latin typeface="Open Sans" panose="020B0606030504020204" pitchFamily="34" charset="0"/>
              </a:rPr>
              <a:t>abdominopelvik</a:t>
            </a:r>
            <a:r>
              <a:rPr lang="tr-TR" sz="2400" dirty="0">
                <a:latin typeface="Open Sans" panose="020B0606030504020204" pitchFamily="34" charset="0"/>
              </a:rPr>
              <a:t> BT</a:t>
            </a:r>
          </a:p>
          <a:p>
            <a:r>
              <a:rPr lang="tr-TR" sz="2400" dirty="0" err="1">
                <a:latin typeface="Open Sans" panose="020B0606030504020204" pitchFamily="34" charset="0"/>
              </a:rPr>
              <a:t>Parameningeal</a:t>
            </a:r>
            <a:r>
              <a:rPr lang="tr-TR" sz="2400" dirty="0">
                <a:latin typeface="Open Sans" panose="020B0606030504020204" pitchFamily="34" charset="0"/>
              </a:rPr>
              <a:t> primer ise kranial </a:t>
            </a:r>
            <a:r>
              <a:rPr lang="tr-TR" sz="2400" dirty="0" err="1">
                <a:latin typeface="Open Sans" panose="020B0606030504020204" pitchFamily="34" charset="0"/>
              </a:rPr>
              <a:t>MRG,veya</a:t>
            </a:r>
            <a:r>
              <a:rPr lang="tr-TR" sz="2400" dirty="0">
                <a:latin typeface="Open Sans" panose="020B0606030504020204" pitchFamily="34" charset="0"/>
              </a:rPr>
              <a:t> primer lokalizasyonuna göre uygunluğa göre MRG</a:t>
            </a:r>
          </a:p>
          <a:p>
            <a:r>
              <a:rPr lang="tr-TR" sz="2400" dirty="0">
                <a:latin typeface="Open Sans" panose="020B0606030504020204" pitchFamily="34" charset="0"/>
              </a:rPr>
              <a:t>Belirginleşmiş lenf nodlarında mümkün ise biyopsi </a:t>
            </a:r>
            <a:r>
              <a:rPr lang="tr-TR" sz="2400" dirty="0" err="1">
                <a:latin typeface="Open Sans" panose="020B0606030504020204" pitchFamily="34" charset="0"/>
              </a:rPr>
              <a:t>alınmalı.Gövde</a:t>
            </a:r>
            <a:r>
              <a:rPr lang="tr-TR" sz="2400" dirty="0">
                <a:latin typeface="Open Sans" panose="020B0606030504020204" pitchFamily="34" charset="0"/>
              </a:rPr>
              <a:t> ve ekstremite </a:t>
            </a:r>
            <a:r>
              <a:rPr lang="tr-TR" sz="2400" dirty="0" err="1">
                <a:latin typeface="Open Sans" panose="020B0606030504020204" pitchFamily="34" charset="0"/>
              </a:rPr>
              <a:t>RMS’larında</a:t>
            </a:r>
            <a:r>
              <a:rPr lang="tr-TR" sz="2400" dirty="0">
                <a:latin typeface="Open Sans" panose="020B0606030504020204" pitchFamily="34" charset="0"/>
              </a:rPr>
              <a:t> SLNB </a:t>
            </a:r>
            <a:r>
              <a:rPr lang="tr-TR" sz="2400" dirty="0" err="1">
                <a:latin typeface="Open Sans" panose="020B0606030504020204" pitchFamily="34" charset="0"/>
              </a:rPr>
              <a:t>uygulanabılıyorsa</a:t>
            </a:r>
            <a:r>
              <a:rPr lang="tr-TR" sz="2400" dirty="0">
                <a:latin typeface="Open Sans" panose="020B0606030504020204" pitchFamily="34" charset="0"/>
              </a:rPr>
              <a:t> bu yöntem seçilmeli.</a:t>
            </a:r>
          </a:p>
          <a:p>
            <a:r>
              <a:rPr lang="tr-TR" sz="2400" dirty="0" err="1">
                <a:latin typeface="Open Sans" panose="020B0606030504020204" pitchFamily="34" charset="0"/>
              </a:rPr>
              <a:t>Ekstemite</a:t>
            </a:r>
            <a:r>
              <a:rPr lang="tr-TR" sz="2400" dirty="0">
                <a:latin typeface="Open Sans" panose="020B0606030504020204" pitchFamily="34" charset="0"/>
              </a:rPr>
              <a:t> ve gövde olgularında normal görünümlü </a:t>
            </a:r>
            <a:r>
              <a:rPr lang="tr-TR" sz="2400" dirty="0" err="1">
                <a:latin typeface="Open Sans" panose="020B0606030504020204" pitchFamily="34" charset="0"/>
              </a:rPr>
              <a:t>rejyonel</a:t>
            </a:r>
            <a:r>
              <a:rPr lang="tr-TR" sz="2400" dirty="0">
                <a:latin typeface="Open Sans" panose="020B0606030504020204" pitchFamily="34" charset="0"/>
              </a:rPr>
              <a:t> lenf nodları örneklenmesi gerekiyor.</a:t>
            </a:r>
          </a:p>
          <a:p>
            <a:r>
              <a:rPr lang="tr-TR" sz="2400" dirty="0" err="1">
                <a:latin typeface="Open Sans" panose="020B0606030504020204" pitchFamily="34" charset="0"/>
              </a:rPr>
              <a:t>Paratestiküler</a:t>
            </a:r>
            <a:r>
              <a:rPr lang="tr-TR" sz="2400" dirty="0">
                <a:latin typeface="Open Sans" panose="020B0606030504020204" pitchFamily="34" charset="0"/>
              </a:rPr>
              <a:t> </a:t>
            </a:r>
            <a:r>
              <a:rPr lang="tr-TR" sz="2400" dirty="0" err="1">
                <a:latin typeface="Open Sans" panose="020B0606030504020204" pitchFamily="34" charset="0"/>
              </a:rPr>
              <a:t>RMS’da</a:t>
            </a:r>
            <a:r>
              <a:rPr lang="tr-TR" sz="2400" dirty="0">
                <a:latin typeface="Open Sans" panose="020B0606030504020204" pitchFamily="34" charset="0"/>
              </a:rPr>
              <a:t> ,10 yaşında veya daha büyük çocuklarda ipsilateral sinir koruyucu </a:t>
            </a:r>
            <a:r>
              <a:rPr lang="tr-TR" sz="2400" dirty="0" err="1">
                <a:latin typeface="Open Sans" panose="020B0606030504020204" pitchFamily="34" charset="0"/>
              </a:rPr>
              <a:t>retroperitoneal</a:t>
            </a:r>
            <a:r>
              <a:rPr lang="tr-TR" sz="2400" dirty="0">
                <a:latin typeface="Open Sans" panose="020B0606030504020204" pitchFamily="34" charset="0"/>
              </a:rPr>
              <a:t> lenf nodu örneklemesi </a:t>
            </a:r>
            <a:r>
              <a:rPr lang="tr-TR" sz="2400" dirty="0" err="1">
                <a:latin typeface="Open Sans" panose="020B0606030504020204" pitchFamily="34" charset="0"/>
              </a:rPr>
              <a:t>yapılması,belirginleşmiş</a:t>
            </a:r>
            <a:r>
              <a:rPr lang="tr-TR" sz="2400" dirty="0">
                <a:latin typeface="Open Sans" panose="020B0606030504020204" pitchFamily="34" charset="0"/>
              </a:rPr>
              <a:t> nodları olmasa bile </a:t>
            </a:r>
            <a:r>
              <a:rPr lang="tr-TR" sz="2400" dirty="0" err="1">
                <a:latin typeface="Open Sans" panose="020B0606030504020204" pitchFamily="34" charset="0"/>
              </a:rPr>
              <a:t>gerekli.Çünkü</a:t>
            </a:r>
            <a:r>
              <a:rPr lang="tr-TR" sz="2400" dirty="0">
                <a:latin typeface="Open Sans" panose="020B0606030504020204" pitchFamily="34" charset="0"/>
              </a:rPr>
              <a:t> </a:t>
            </a:r>
            <a:r>
              <a:rPr lang="tr-TR" sz="2400" dirty="0" err="1">
                <a:latin typeface="Open Sans" panose="020B0606030504020204" pitchFamily="34" charset="0"/>
              </a:rPr>
              <a:t>mikroskopik</a:t>
            </a:r>
            <a:r>
              <a:rPr lang="tr-TR" sz="2400" dirty="0">
                <a:latin typeface="Open Sans" panose="020B0606030504020204" pitchFamily="34" charset="0"/>
              </a:rPr>
              <a:t> tümör depositleri lenf nodu belirginleşmiş olmasa bile çoğu durumda izlenmiş.</a:t>
            </a:r>
          </a:p>
          <a:p>
            <a:r>
              <a:rPr lang="tr-TR" sz="2400" dirty="0">
                <a:latin typeface="Open Sans" panose="020B0606030504020204" pitchFamily="34" charset="0"/>
              </a:rPr>
              <a:t>F-18 FDG PET/CT evreleme için COG-STS protokollerinde önerilmekte.</a:t>
            </a:r>
          </a:p>
          <a:p>
            <a:r>
              <a:rPr lang="tr-TR" sz="2400" dirty="0">
                <a:latin typeface="Open Sans" panose="020B0606030504020204" pitchFamily="34" charset="0"/>
              </a:rPr>
              <a:t>Kemik iliği aspirasyonu/biyopsisi seçili olgularda</a:t>
            </a:r>
          </a:p>
          <a:p>
            <a:pPr marL="0" indent="0">
              <a:buNone/>
            </a:pPr>
            <a:endParaRPr lang="tr-TR" sz="2400" dirty="0">
              <a:latin typeface="Open Sans" panose="020B0606030504020204" pitchFamily="34" charset="0"/>
            </a:endParaRPr>
          </a:p>
          <a:p>
            <a:endParaRPr lang="tr-TR" sz="1800" dirty="0">
              <a:latin typeface="Open Sans" panose="020B0606030504020204" pitchFamily="34" charset="0"/>
            </a:endParaRPr>
          </a:p>
          <a:p>
            <a:endParaRPr lang="tr-TR" sz="1800" dirty="0">
              <a:latin typeface="Open Sans" panose="020B0606030504020204" pitchFamily="34" charset="0"/>
            </a:endParaRP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689585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35A3EF4-3A59-5928-25CB-48F40322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717"/>
            <a:ext cx="10515600" cy="689971"/>
          </a:xfrm>
        </p:spPr>
        <p:txBody>
          <a:bodyPr>
            <a:normAutofit/>
          </a:bodyPr>
          <a:lstStyle/>
          <a:p>
            <a:r>
              <a:rPr lang="tr-TR" sz="4000" b="1" dirty="0"/>
              <a:t>Lokal kontrol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D317C8-26D5-64D6-6B04-8E1E10DD4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4718"/>
            <a:ext cx="11350752" cy="4251960"/>
          </a:xfrm>
        </p:spPr>
        <p:txBody>
          <a:bodyPr>
            <a:normAutofit/>
          </a:bodyPr>
          <a:lstStyle/>
          <a:p>
            <a:r>
              <a:rPr lang="tr-TR" sz="2200" dirty="0"/>
              <a:t>Cerrahi en sık lokal tedavi </a:t>
            </a:r>
            <a:r>
              <a:rPr lang="tr-TR" sz="2200" dirty="0" err="1"/>
              <a:t>modalitesi.Cerrahinin</a:t>
            </a:r>
            <a:r>
              <a:rPr lang="tr-TR" sz="2200" dirty="0"/>
              <a:t> kozmetik ve </a:t>
            </a:r>
            <a:r>
              <a:rPr lang="tr-TR" sz="2200" dirty="0" err="1"/>
              <a:t>fonskiyonel</a:t>
            </a:r>
            <a:r>
              <a:rPr lang="tr-TR" sz="2200" dirty="0"/>
              <a:t> morbiditesi fazla olduğunda radyoterapi etkili bir alternatif ancak </a:t>
            </a:r>
            <a:r>
              <a:rPr lang="tr-TR" sz="2200" dirty="0" err="1"/>
              <a:t>immatür</a:t>
            </a:r>
            <a:r>
              <a:rPr lang="tr-TR" sz="2200" dirty="0"/>
              <a:t> iskelet için radyoterapinin morbiditesinin </a:t>
            </a:r>
            <a:r>
              <a:rPr lang="tr-TR" sz="2200" dirty="0" err="1"/>
              <a:t>herzaman</a:t>
            </a:r>
            <a:r>
              <a:rPr lang="tr-TR" sz="2200" dirty="0"/>
              <a:t> olmasa da cerrahiden daha ağır olabileceği </a:t>
            </a:r>
            <a:r>
              <a:rPr lang="tr-TR" sz="2200" dirty="0" err="1"/>
              <a:t>görülmüştür.Bu</a:t>
            </a:r>
            <a:r>
              <a:rPr lang="tr-TR" sz="2200" dirty="0"/>
              <a:t> nedenle tecrübeli bir cerrah ve radyasyon </a:t>
            </a:r>
            <a:r>
              <a:rPr lang="tr-TR" sz="2200" dirty="0" err="1"/>
              <a:t>onkoloğu</a:t>
            </a:r>
            <a:r>
              <a:rPr lang="tr-TR" sz="2200" dirty="0"/>
              <a:t> arasında iyi bir </a:t>
            </a:r>
            <a:r>
              <a:rPr lang="tr-TR" sz="2200" dirty="0" err="1"/>
              <a:t>interdepartman</a:t>
            </a:r>
            <a:r>
              <a:rPr lang="tr-TR" sz="2200" dirty="0"/>
              <a:t> iletişim olmalı.</a:t>
            </a:r>
          </a:p>
          <a:p>
            <a:r>
              <a:rPr lang="tr-TR" sz="2200" dirty="0"/>
              <a:t> Negatif </a:t>
            </a:r>
            <a:r>
              <a:rPr lang="tr-TR" sz="2200" dirty="0" err="1"/>
              <a:t>marji</a:t>
            </a:r>
            <a:r>
              <a:rPr lang="tr-TR" sz="2200" dirty="0"/>
              <a:t> elde edilemediğinde post-op RT endikasyonu doğar.</a:t>
            </a:r>
          </a:p>
          <a:p>
            <a:r>
              <a:rPr lang="tr-TR" sz="2200" dirty="0"/>
              <a:t>Marjin ile </a:t>
            </a:r>
            <a:r>
              <a:rPr lang="tr-TR" sz="2200" dirty="0" err="1"/>
              <a:t>çıkarılaağı</a:t>
            </a:r>
            <a:r>
              <a:rPr lang="tr-TR" sz="2200" dirty="0"/>
              <a:t> öngörülen olgularda </a:t>
            </a:r>
            <a:r>
              <a:rPr lang="tr-TR" sz="2200" dirty="0" err="1"/>
              <a:t>pre</a:t>
            </a:r>
            <a:r>
              <a:rPr lang="tr-TR" sz="2200" dirty="0"/>
              <a:t>-op radyoterapi ve sonrasında cerrahi bir başka alternatif.</a:t>
            </a:r>
          </a:p>
          <a:p>
            <a:r>
              <a:rPr lang="tr-TR" sz="2200" dirty="0"/>
              <a:t>Lokal terapi zamanlaması;6-15 hafta arası tedaviye başlamış </a:t>
            </a:r>
            <a:r>
              <a:rPr lang="tr-TR" sz="2200" dirty="0" err="1"/>
              <a:t>olna</a:t>
            </a:r>
            <a:r>
              <a:rPr lang="tr-TR" sz="2200" dirty="0"/>
              <a:t> olgularda özellikle 10 yıllık sağkalımda 16 haftadan sonra tedaviye başlayan olgulara göre anlamlı fark vardır(%70.3&gt;&gt;%57.1;p&lt;.001)</a:t>
            </a:r>
          </a:p>
          <a:p>
            <a:r>
              <a:rPr lang="tr-TR" sz="2200" dirty="0"/>
              <a:t>Post-op </a:t>
            </a:r>
            <a:r>
              <a:rPr lang="tr-TR" sz="2200" dirty="0" err="1"/>
              <a:t>gross</a:t>
            </a:r>
            <a:r>
              <a:rPr lang="tr-TR" sz="2200" dirty="0"/>
              <a:t> total rezeksiyon yapılan ancak </a:t>
            </a:r>
            <a:r>
              <a:rPr lang="tr-TR" sz="2200" dirty="0" err="1"/>
              <a:t>mikroskopik</a:t>
            </a:r>
            <a:r>
              <a:rPr lang="tr-TR" sz="2200" dirty="0"/>
              <a:t> rezidü olan hastalarda 50.4Gy,primer olarak RT alan hastalarda 55.8Gy(</a:t>
            </a:r>
            <a:r>
              <a:rPr lang="tr-TR" sz="2200" dirty="0" err="1"/>
              <a:t>pre</a:t>
            </a:r>
            <a:r>
              <a:rPr lang="tr-TR" sz="2200" dirty="0"/>
              <a:t>-kemoterapi 45Gy,post kemoterapi 10.8Gy </a:t>
            </a:r>
            <a:r>
              <a:rPr lang="tr-TR" sz="2200" dirty="0" err="1"/>
              <a:t>boost</a:t>
            </a:r>
            <a:r>
              <a:rPr lang="tr-TR" sz="2200" dirty="0"/>
              <a:t>)</a:t>
            </a:r>
          </a:p>
          <a:p>
            <a:endParaRPr lang="tr-TR" sz="22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42160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5D1B6D7-8B1D-14C4-53E1-6AFDFC6F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667"/>
            <a:ext cx="10515600" cy="709021"/>
          </a:xfrm>
        </p:spPr>
        <p:txBody>
          <a:bodyPr>
            <a:normAutofit/>
          </a:bodyPr>
          <a:lstStyle/>
          <a:p>
            <a:r>
              <a:rPr lang="tr-TR" sz="4000" b="1" dirty="0"/>
              <a:t>Radyoterapi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FDA4F8-CCB4-6E68-7A0C-482469A3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0334"/>
            <a:ext cx="11350753" cy="4947666"/>
          </a:xfrm>
        </p:spPr>
        <p:txBody>
          <a:bodyPr>
            <a:normAutofit/>
          </a:bodyPr>
          <a:lstStyle/>
          <a:p>
            <a:r>
              <a:rPr lang="tr-TR" sz="2200" dirty="0"/>
              <a:t>Genellikle;</a:t>
            </a:r>
          </a:p>
          <a:p>
            <a:pPr marL="0" indent="0">
              <a:buNone/>
            </a:pPr>
            <a:r>
              <a:rPr lang="tr-TR" sz="2200" dirty="0"/>
              <a:t>Kozmetik ve fonksiyon koruyabilecek cerrahi seçeneği olamayan olgular</a:t>
            </a:r>
          </a:p>
          <a:p>
            <a:pPr marL="0" indent="0">
              <a:buNone/>
            </a:pPr>
            <a:r>
              <a:rPr lang="tr-TR" sz="2200" dirty="0"/>
              <a:t>Yeterli marj ile </a:t>
            </a:r>
            <a:r>
              <a:rPr lang="tr-TR" sz="2200" dirty="0" err="1"/>
              <a:t>rezeke</a:t>
            </a:r>
            <a:r>
              <a:rPr lang="tr-TR" sz="2200" dirty="0"/>
              <a:t> edilmeyen olgular</a:t>
            </a:r>
          </a:p>
          <a:p>
            <a:pPr marL="0" indent="0">
              <a:buNone/>
            </a:pPr>
            <a:r>
              <a:rPr lang="tr-TR" sz="2200" dirty="0" err="1"/>
              <a:t>Gross</a:t>
            </a:r>
            <a:r>
              <a:rPr lang="tr-TR" sz="2200" dirty="0"/>
              <a:t> total rezeksiyon olabilen ancak </a:t>
            </a:r>
            <a:r>
              <a:rPr lang="tr-TR" sz="2200" dirty="0" err="1"/>
              <a:t>mikroskopik</a:t>
            </a:r>
            <a:r>
              <a:rPr lang="tr-TR" sz="2200" dirty="0"/>
              <a:t> rezidü olduğu öngörülen olgularda </a:t>
            </a:r>
            <a:r>
              <a:rPr lang="tr-TR" sz="2200" dirty="0" err="1"/>
              <a:t>pre</a:t>
            </a:r>
            <a:r>
              <a:rPr lang="tr-TR" sz="2200" dirty="0"/>
              <a:t>-op olarak.</a:t>
            </a:r>
          </a:p>
          <a:p>
            <a:r>
              <a:rPr lang="tr-TR" sz="2200" dirty="0"/>
              <a:t>Post-operatif adjuvan RT için standart olarak 45 </a:t>
            </a:r>
            <a:r>
              <a:rPr lang="tr-TR" sz="2200" dirty="0" err="1"/>
              <a:t>Gy</a:t>
            </a:r>
            <a:r>
              <a:rPr lang="tr-TR" sz="2200" dirty="0"/>
              <a:t> orijinal volüme ve </a:t>
            </a:r>
            <a:r>
              <a:rPr lang="tr-TR" sz="2200" dirty="0" err="1"/>
              <a:t>gross</a:t>
            </a:r>
            <a:r>
              <a:rPr lang="tr-TR" sz="2200" dirty="0"/>
              <a:t> rezidü için 10.8Gy </a:t>
            </a:r>
            <a:r>
              <a:rPr lang="tr-TR" sz="2200" dirty="0" err="1"/>
              <a:t>boost,mikroskopik</a:t>
            </a:r>
            <a:r>
              <a:rPr lang="tr-TR" sz="2200" dirty="0"/>
              <a:t> rezidü için 5.4Gy </a:t>
            </a:r>
            <a:r>
              <a:rPr lang="tr-TR" sz="2200" dirty="0" err="1"/>
              <a:t>boost</a:t>
            </a:r>
            <a:r>
              <a:rPr lang="tr-TR" sz="2200" dirty="0"/>
              <a:t> </a:t>
            </a:r>
            <a:r>
              <a:rPr lang="tr-TR" sz="2200" dirty="0" err="1"/>
              <a:t>verilmekte.Vertebral</a:t>
            </a:r>
            <a:r>
              <a:rPr lang="tr-TR" sz="2200" dirty="0"/>
              <a:t> korpus lezyonları için 45Gy.</a:t>
            </a:r>
            <a:endParaRPr lang="tr-TR" sz="1050" b="0" i="0" dirty="0">
              <a:effectLst/>
              <a:latin typeface="Open Sans" panose="020B0606030504020204" pitchFamily="34" charset="0"/>
            </a:endParaRPr>
          </a:p>
          <a:p>
            <a:r>
              <a:rPr lang="tr-TR" sz="2200" dirty="0" err="1"/>
              <a:t>Unrezektabl</a:t>
            </a:r>
            <a:r>
              <a:rPr lang="tr-TR" sz="2200" dirty="0"/>
              <a:t> tümörler genellikle sinir kılıfı invazyonu nedenli fonksiyon kaybı olması nedeniyle genel olarak karşımıza çıkar ve radyoterapi için doz prensibi </a:t>
            </a:r>
            <a:r>
              <a:rPr lang="tr-TR" sz="2200" dirty="0" err="1"/>
              <a:t>gross</a:t>
            </a:r>
            <a:r>
              <a:rPr lang="tr-TR" sz="2200" dirty="0"/>
              <a:t> rezidüel hastalık ile aynıdır.</a:t>
            </a:r>
          </a:p>
          <a:p>
            <a:pPr marL="0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68310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50591C1-6C85-7DF9-D277-035ED1D4E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1"/>
            <a:ext cx="10905066" cy="550705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2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386B2A-CB66-17D0-D5B7-11E4C451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936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8AA648-17D3-76D6-841D-A18C1D3D8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3062"/>
            <a:ext cx="12192000" cy="5924938"/>
          </a:xfrm>
        </p:spPr>
        <p:txBody>
          <a:bodyPr>
            <a:normAutofit lnSpcReduction="10000"/>
          </a:bodyPr>
          <a:lstStyle/>
          <a:p>
            <a:r>
              <a:rPr lang="tr-TR" sz="1600" dirty="0"/>
              <a:t>PDQ® </a:t>
            </a:r>
            <a:r>
              <a:rPr lang="tr-TR" sz="1600" dirty="0" err="1"/>
              <a:t>Pediatric</a:t>
            </a:r>
            <a:r>
              <a:rPr lang="tr-TR" sz="1600" dirty="0"/>
              <a:t> </a:t>
            </a:r>
            <a:r>
              <a:rPr lang="tr-TR" sz="1600" dirty="0" err="1"/>
              <a:t>Treatment</a:t>
            </a:r>
            <a:r>
              <a:rPr lang="tr-TR" sz="1600" dirty="0"/>
              <a:t> </a:t>
            </a:r>
            <a:r>
              <a:rPr lang="tr-TR" sz="1600" dirty="0" err="1"/>
              <a:t>Editorial</a:t>
            </a:r>
            <a:r>
              <a:rPr lang="tr-TR" sz="1600" dirty="0"/>
              <a:t> Board. PDQ </a:t>
            </a:r>
            <a:r>
              <a:rPr lang="tr-TR" sz="1600" dirty="0" err="1"/>
              <a:t>Childhood</a:t>
            </a:r>
            <a:r>
              <a:rPr lang="tr-TR" sz="1600" dirty="0"/>
              <a:t> </a:t>
            </a:r>
            <a:r>
              <a:rPr lang="tr-TR" sz="1600" dirty="0" err="1"/>
              <a:t>Soft</a:t>
            </a:r>
            <a:r>
              <a:rPr lang="tr-TR" sz="1600" dirty="0"/>
              <a:t> </a:t>
            </a:r>
            <a:r>
              <a:rPr lang="tr-TR" sz="1600" dirty="0" err="1"/>
              <a:t>Tissue</a:t>
            </a:r>
            <a:r>
              <a:rPr lang="tr-TR" sz="1600" dirty="0"/>
              <a:t> </a:t>
            </a:r>
            <a:r>
              <a:rPr lang="tr-TR" sz="1600" dirty="0" err="1"/>
              <a:t>Sarcoma</a:t>
            </a:r>
            <a:r>
              <a:rPr lang="tr-TR" sz="1600" dirty="0"/>
              <a:t> </a:t>
            </a:r>
            <a:r>
              <a:rPr lang="tr-TR" sz="1600" dirty="0" err="1"/>
              <a:t>Treatment</a:t>
            </a:r>
            <a:r>
              <a:rPr lang="tr-TR" sz="1600" dirty="0"/>
              <a:t>. </a:t>
            </a:r>
            <a:r>
              <a:rPr lang="tr-TR" sz="1600" dirty="0" err="1"/>
              <a:t>Bethesda</a:t>
            </a:r>
            <a:r>
              <a:rPr lang="tr-TR" sz="1600" dirty="0"/>
              <a:t>, MD: </a:t>
            </a:r>
            <a:r>
              <a:rPr lang="tr-TR" sz="1600" dirty="0" err="1"/>
              <a:t>National</a:t>
            </a:r>
            <a:r>
              <a:rPr lang="tr-TR" sz="1600" dirty="0"/>
              <a:t> </a:t>
            </a:r>
            <a:r>
              <a:rPr lang="tr-TR" sz="1600" dirty="0" err="1"/>
              <a:t>Cancer</a:t>
            </a:r>
            <a:r>
              <a:rPr lang="tr-TR" sz="1600" dirty="0"/>
              <a:t> </a:t>
            </a:r>
            <a:r>
              <a:rPr lang="tr-TR" sz="1600" dirty="0" err="1"/>
              <a:t>Institute</a:t>
            </a:r>
            <a:r>
              <a:rPr lang="tr-TR" sz="1600" dirty="0"/>
              <a:t>. </a:t>
            </a:r>
            <a:r>
              <a:rPr lang="tr-TR" sz="1600" dirty="0" err="1"/>
              <a:t>Updated</a:t>
            </a:r>
            <a:r>
              <a:rPr lang="tr-TR" sz="1600" dirty="0"/>
              <a:t> &lt;08/18/2023&gt;. </a:t>
            </a:r>
            <a:r>
              <a:rPr lang="tr-TR" sz="1600" dirty="0" err="1"/>
              <a:t>Available</a:t>
            </a:r>
            <a:r>
              <a:rPr lang="tr-TR" sz="1600" dirty="0"/>
              <a:t> at: https://www.cancer.gov/types/soft-tissue-sarcoma/hp/child-soft-tissue-treatment-pdq. </a:t>
            </a:r>
            <a:r>
              <a:rPr lang="tr-TR" sz="1600" dirty="0" err="1"/>
              <a:t>Accessed</a:t>
            </a:r>
            <a:r>
              <a:rPr lang="tr-TR" sz="1600" dirty="0"/>
              <a:t> &lt;08/24/2023&gt;. [PMID: 26389361]</a:t>
            </a:r>
          </a:p>
          <a:p>
            <a:r>
              <a:rPr lang="tr-TR" sz="1600" dirty="0"/>
              <a:t>PDQ® </a:t>
            </a:r>
            <a:r>
              <a:rPr lang="tr-TR" sz="1600" dirty="0" err="1"/>
              <a:t>Pediatric</a:t>
            </a:r>
            <a:r>
              <a:rPr lang="tr-TR" sz="1600" dirty="0"/>
              <a:t> </a:t>
            </a:r>
            <a:r>
              <a:rPr lang="tr-TR" sz="1600" dirty="0" err="1"/>
              <a:t>Treatment</a:t>
            </a:r>
            <a:r>
              <a:rPr lang="tr-TR" sz="1600" dirty="0"/>
              <a:t> </a:t>
            </a:r>
            <a:r>
              <a:rPr lang="tr-TR" sz="1600" dirty="0" err="1"/>
              <a:t>Editorial</a:t>
            </a:r>
            <a:r>
              <a:rPr lang="tr-TR" sz="1600" dirty="0"/>
              <a:t> Board. PDQ </a:t>
            </a:r>
            <a:r>
              <a:rPr lang="tr-TR" sz="1600" dirty="0" err="1"/>
              <a:t>Childhood</a:t>
            </a:r>
            <a:r>
              <a:rPr lang="tr-TR" sz="1600" dirty="0"/>
              <a:t> </a:t>
            </a:r>
            <a:r>
              <a:rPr lang="tr-TR" sz="1600" dirty="0" err="1"/>
              <a:t>Rhabdomyosarcoma</a:t>
            </a:r>
            <a:r>
              <a:rPr lang="tr-TR" sz="1600" dirty="0"/>
              <a:t> </a:t>
            </a:r>
            <a:r>
              <a:rPr lang="tr-TR" sz="1600" dirty="0" err="1"/>
              <a:t>Treatment</a:t>
            </a:r>
            <a:r>
              <a:rPr lang="tr-TR" sz="1600" dirty="0"/>
              <a:t>. </a:t>
            </a:r>
            <a:r>
              <a:rPr lang="tr-TR" sz="1600" dirty="0" err="1"/>
              <a:t>Bethesda</a:t>
            </a:r>
            <a:r>
              <a:rPr lang="tr-TR" sz="1600" dirty="0"/>
              <a:t>, MD: </a:t>
            </a:r>
            <a:r>
              <a:rPr lang="tr-TR" sz="1600" dirty="0" err="1"/>
              <a:t>National</a:t>
            </a:r>
            <a:r>
              <a:rPr lang="tr-TR" sz="1600" dirty="0"/>
              <a:t> </a:t>
            </a:r>
            <a:r>
              <a:rPr lang="tr-TR" sz="1600" dirty="0" err="1"/>
              <a:t>Cancer</a:t>
            </a:r>
            <a:r>
              <a:rPr lang="tr-TR" sz="1600" dirty="0"/>
              <a:t> </a:t>
            </a:r>
            <a:r>
              <a:rPr lang="tr-TR" sz="1600" dirty="0" err="1"/>
              <a:t>Institute</a:t>
            </a:r>
            <a:r>
              <a:rPr lang="tr-TR" sz="1600" dirty="0"/>
              <a:t>. </a:t>
            </a:r>
            <a:r>
              <a:rPr lang="tr-TR" sz="1600" dirty="0" err="1"/>
              <a:t>Updated</a:t>
            </a:r>
            <a:r>
              <a:rPr lang="tr-TR" sz="1600" dirty="0"/>
              <a:t> &lt;01/10/2023&gt;. </a:t>
            </a:r>
            <a:r>
              <a:rPr lang="tr-TR" sz="1600" dirty="0" err="1"/>
              <a:t>Available</a:t>
            </a:r>
            <a:r>
              <a:rPr lang="tr-TR" sz="1600" dirty="0"/>
              <a:t> at: https://www.cancer.gov/types/soft-tissue-sarcoma/hp/rhabdomyosarcoma-treatment-pdq. </a:t>
            </a:r>
            <a:r>
              <a:rPr lang="tr-TR" sz="1600" dirty="0" err="1"/>
              <a:t>Accessed</a:t>
            </a:r>
            <a:r>
              <a:rPr lang="tr-TR" sz="1600" dirty="0"/>
              <a:t> &lt;08/24/2023&gt;. [PMID: 26389243]</a:t>
            </a:r>
          </a:p>
          <a:p>
            <a:r>
              <a:rPr lang="tr-TR" sz="1600" dirty="0"/>
              <a:t>PDQ® </a:t>
            </a:r>
            <a:r>
              <a:rPr lang="tr-TR" sz="1600" dirty="0" err="1"/>
              <a:t>Pediatric</a:t>
            </a:r>
            <a:r>
              <a:rPr lang="tr-TR" sz="1600" dirty="0"/>
              <a:t> </a:t>
            </a:r>
            <a:r>
              <a:rPr lang="tr-TR" sz="1600" dirty="0" err="1"/>
              <a:t>Treatment</a:t>
            </a:r>
            <a:r>
              <a:rPr lang="tr-TR" sz="1600" dirty="0"/>
              <a:t> </a:t>
            </a:r>
            <a:r>
              <a:rPr lang="tr-TR" sz="1600" dirty="0" err="1"/>
              <a:t>Editorial</a:t>
            </a:r>
            <a:r>
              <a:rPr lang="tr-TR" sz="1600" dirty="0"/>
              <a:t> Board. PDQ </a:t>
            </a:r>
            <a:r>
              <a:rPr lang="tr-TR" sz="1600" dirty="0" err="1"/>
              <a:t>Ewing</a:t>
            </a:r>
            <a:r>
              <a:rPr lang="tr-TR" sz="1600" dirty="0"/>
              <a:t> </a:t>
            </a:r>
            <a:r>
              <a:rPr lang="tr-TR" sz="1600" dirty="0" err="1"/>
              <a:t>Sarcoma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Undifferentiated</a:t>
            </a:r>
            <a:r>
              <a:rPr lang="tr-TR" sz="1600" dirty="0"/>
              <a:t> Small </a:t>
            </a:r>
            <a:r>
              <a:rPr lang="tr-TR" sz="1600" dirty="0" err="1"/>
              <a:t>Round</a:t>
            </a:r>
            <a:r>
              <a:rPr lang="tr-TR" sz="1600" dirty="0"/>
              <a:t> Cell </a:t>
            </a:r>
            <a:r>
              <a:rPr lang="tr-TR" sz="1600" dirty="0" err="1"/>
              <a:t>Sarcomas</a:t>
            </a:r>
            <a:r>
              <a:rPr lang="tr-TR" sz="1600" dirty="0"/>
              <a:t> of Bone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Soft</a:t>
            </a:r>
            <a:r>
              <a:rPr lang="tr-TR" sz="1600" dirty="0"/>
              <a:t> </a:t>
            </a:r>
            <a:r>
              <a:rPr lang="tr-TR" sz="1600" dirty="0" err="1"/>
              <a:t>Tissue</a:t>
            </a:r>
            <a:r>
              <a:rPr lang="tr-TR" sz="1600" dirty="0"/>
              <a:t> </a:t>
            </a:r>
            <a:r>
              <a:rPr lang="tr-TR" sz="1600" dirty="0" err="1"/>
              <a:t>Treatment</a:t>
            </a:r>
            <a:r>
              <a:rPr lang="tr-TR" sz="1600" dirty="0"/>
              <a:t>. </a:t>
            </a:r>
            <a:r>
              <a:rPr lang="tr-TR" sz="1600" dirty="0" err="1"/>
              <a:t>Bethesda</a:t>
            </a:r>
            <a:r>
              <a:rPr lang="tr-TR" sz="1600" dirty="0"/>
              <a:t>, MD: </a:t>
            </a:r>
            <a:r>
              <a:rPr lang="tr-TR" sz="1600" dirty="0" err="1"/>
              <a:t>National</a:t>
            </a:r>
            <a:r>
              <a:rPr lang="tr-TR" sz="1600" dirty="0"/>
              <a:t> </a:t>
            </a:r>
            <a:r>
              <a:rPr lang="tr-TR" sz="1600" dirty="0" err="1"/>
              <a:t>Cancer</a:t>
            </a:r>
            <a:r>
              <a:rPr lang="tr-TR" sz="1600" dirty="0"/>
              <a:t> </a:t>
            </a:r>
            <a:r>
              <a:rPr lang="tr-TR" sz="1600" dirty="0" err="1"/>
              <a:t>Institute</a:t>
            </a:r>
            <a:r>
              <a:rPr lang="tr-TR" sz="1600" dirty="0"/>
              <a:t>. </a:t>
            </a:r>
            <a:r>
              <a:rPr lang="tr-TR" sz="1600" dirty="0" err="1"/>
              <a:t>Updated</a:t>
            </a:r>
            <a:r>
              <a:rPr lang="tr-TR" sz="1600" dirty="0"/>
              <a:t> &lt;06/14/2023&gt;. </a:t>
            </a:r>
            <a:r>
              <a:rPr lang="tr-TR" sz="1600" dirty="0" err="1"/>
              <a:t>Available</a:t>
            </a:r>
            <a:r>
              <a:rPr lang="tr-TR" sz="1600" dirty="0"/>
              <a:t> at: https://www.cancer.gov/types/bone/hp/ewing-treatment-pdq. </a:t>
            </a:r>
            <a:r>
              <a:rPr lang="tr-TR" sz="1600" dirty="0" err="1"/>
              <a:t>Accessed</a:t>
            </a:r>
            <a:r>
              <a:rPr lang="tr-TR" sz="1600" dirty="0"/>
              <a:t> &lt;08/24/2023&gt;. [PMID: 26389480]</a:t>
            </a:r>
          </a:p>
          <a:p>
            <a:r>
              <a:rPr lang="tr-TR" sz="1600" dirty="0"/>
              <a:t>PDQ® </a:t>
            </a:r>
            <a:r>
              <a:rPr lang="tr-TR" sz="1600" dirty="0" err="1"/>
              <a:t>Pediatric</a:t>
            </a:r>
            <a:r>
              <a:rPr lang="tr-TR" sz="1600" dirty="0"/>
              <a:t> </a:t>
            </a:r>
            <a:r>
              <a:rPr lang="tr-TR" sz="1600" dirty="0" err="1"/>
              <a:t>Treatment</a:t>
            </a:r>
            <a:r>
              <a:rPr lang="tr-TR" sz="1600" dirty="0"/>
              <a:t> </a:t>
            </a:r>
            <a:r>
              <a:rPr lang="tr-TR" sz="1600" dirty="0" err="1"/>
              <a:t>Editorial</a:t>
            </a:r>
            <a:r>
              <a:rPr lang="tr-TR" sz="1600" dirty="0"/>
              <a:t> Board. PDQ </a:t>
            </a:r>
            <a:r>
              <a:rPr lang="tr-TR" sz="1600" dirty="0" err="1"/>
              <a:t>Osteosarcoma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Undifferentiated</a:t>
            </a:r>
            <a:r>
              <a:rPr lang="tr-TR" sz="1600" dirty="0"/>
              <a:t> </a:t>
            </a:r>
            <a:r>
              <a:rPr lang="tr-TR" sz="1600" dirty="0" err="1"/>
              <a:t>Pleomorphic</a:t>
            </a:r>
            <a:r>
              <a:rPr lang="tr-TR" sz="1600" dirty="0"/>
              <a:t> </a:t>
            </a:r>
            <a:r>
              <a:rPr lang="tr-TR" sz="1600" dirty="0" err="1"/>
              <a:t>Sarcoma</a:t>
            </a:r>
            <a:r>
              <a:rPr lang="tr-TR" sz="1600" dirty="0"/>
              <a:t> of Bone </a:t>
            </a:r>
            <a:r>
              <a:rPr lang="tr-TR" sz="1600" dirty="0" err="1"/>
              <a:t>Treatment</a:t>
            </a:r>
            <a:r>
              <a:rPr lang="tr-TR" sz="1600" dirty="0"/>
              <a:t>. </a:t>
            </a:r>
            <a:r>
              <a:rPr lang="tr-TR" sz="1600" dirty="0" err="1"/>
              <a:t>Bethesda</a:t>
            </a:r>
            <a:r>
              <a:rPr lang="tr-TR" sz="1600" dirty="0"/>
              <a:t>, MD: </a:t>
            </a:r>
            <a:r>
              <a:rPr lang="tr-TR" sz="1600" dirty="0" err="1"/>
              <a:t>National</a:t>
            </a:r>
            <a:r>
              <a:rPr lang="tr-TR" sz="1600" dirty="0"/>
              <a:t> </a:t>
            </a:r>
            <a:r>
              <a:rPr lang="tr-TR" sz="1600" dirty="0" err="1"/>
              <a:t>Cancer</a:t>
            </a:r>
            <a:r>
              <a:rPr lang="tr-TR" sz="1600" dirty="0"/>
              <a:t> </a:t>
            </a:r>
            <a:r>
              <a:rPr lang="tr-TR" sz="1600" dirty="0" err="1"/>
              <a:t>Institute</a:t>
            </a:r>
            <a:r>
              <a:rPr lang="tr-TR" sz="1600" dirty="0"/>
              <a:t>. </a:t>
            </a:r>
            <a:r>
              <a:rPr lang="tr-TR" sz="1600" dirty="0" err="1"/>
              <a:t>Updated</a:t>
            </a:r>
            <a:r>
              <a:rPr lang="tr-TR" sz="1600" dirty="0"/>
              <a:t> &lt;04/05/2023&gt;. </a:t>
            </a:r>
            <a:r>
              <a:rPr lang="tr-TR" sz="1600" dirty="0" err="1"/>
              <a:t>Available</a:t>
            </a:r>
            <a:r>
              <a:rPr lang="tr-TR" sz="1600" dirty="0"/>
              <a:t> at: https://www.cancer.gov/types/bone/hp/osteosarcoma-treatment-pdq. </a:t>
            </a:r>
            <a:r>
              <a:rPr lang="tr-TR" sz="1600" dirty="0" err="1"/>
              <a:t>Accessed</a:t>
            </a:r>
            <a:r>
              <a:rPr lang="tr-TR" sz="1600" dirty="0"/>
              <a:t> &lt;08/24/2023&gt;. [PMID: 26389179]</a:t>
            </a:r>
          </a:p>
          <a:p>
            <a:r>
              <a:rPr lang="tr-TR" sz="1600" dirty="0" err="1"/>
              <a:t>Pediatric</a:t>
            </a:r>
            <a:r>
              <a:rPr lang="tr-TR" sz="1600" dirty="0"/>
              <a:t> </a:t>
            </a:r>
            <a:r>
              <a:rPr lang="tr-TR" sz="1600" dirty="0" err="1"/>
              <a:t>Radiation</a:t>
            </a:r>
            <a:r>
              <a:rPr lang="tr-TR" sz="1600" dirty="0"/>
              <a:t> </a:t>
            </a:r>
            <a:r>
              <a:rPr lang="tr-TR" sz="1600" dirty="0" err="1"/>
              <a:t>Oncology</a:t>
            </a:r>
            <a:r>
              <a:rPr lang="tr-TR" sz="1600" dirty="0"/>
              <a:t> 6th Edition/Louis S. </a:t>
            </a:r>
            <a:r>
              <a:rPr lang="tr-TR" sz="1600" dirty="0" err="1"/>
              <a:t>Constine,Nanc</a:t>
            </a:r>
            <a:r>
              <a:rPr lang="tr-TR" sz="1600" dirty="0"/>
              <a:t> </a:t>
            </a:r>
            <a:r>
              <a:rPr lang="tr-TR" sz="1600" dirty="0" err="1"/>
              <a:t>J.Tarbell</a:t>
            </a:r>
            <a:r>
              <a:rPr lang="tr-TR" sz="1600" dirty="0"/>
              <a:t> Edward </a:t>
            </a:r>
            <a:r>
              <a:rPr lang="tr-TR" sz="1600" dirty="0" err="1"/>
              <a:t>C.Halperin</a:t>
            </a:r>
            <a:endParaRPr lang="tr-TR" sz="1600" dirty="0"/>
          </a:p>
          <a:p>
            <a:r>
              <a:rPr lang="tr-TR" sz="1600" dirty="0" err="1"/>
              <a:t>Gunderson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Tepper’s</a:t>
            </a:r>
            <a:r>
              <a:rPr lang="tr-TR" sz="1600" dirty="0"/>
              <a:t> </a:t>
            </a:r>
            <a:r>
              <a:rPr lang="tr-TR" sz="1600" dirty="0" err="1"/>
              <a:t>Clinical</a:t>
            </a:r>
            <a:r>
              <a:rPr lang="tr-TR" sz="1600" dirty="0"/>
              <a:t> </a:t>
            </a:r>
            <a:r>
              <a:rPr lang="tr-TR" sz="1600" dirty="0" err="1"/>
              <a:t>Radiation</a:t>
            </a:r>
            <a:r>
              <a:rPr lang="tr-TR" sz="1600" dirty="0"/>
              <a:t> </a:t>
            </a:r>
            <a:r>
              <a:rPr lang="tr-TR" sz="1600" dirty="0" err="1"/>
              <a:t>Oncology</a:t>
            </a:r>
            <a:r>
              <a:rPr lang="tr-TR" sz="1600" dirty="0"/>
              <a:t> 5th Edition</a:t>
            </a:r>
          </a:p>
          <a:p>
            <a:r>
              <a:rPr lang="tr-TR" sz="1600" dirty="0"/>
              <a:t>A Case </a:t>
            </a:r>
            <a:r>
              <a:rPr lang="tr-TR" sz="1600" dirty="0" err="1"/>
              <a:t>Based</a:t>
            </a:r>
            <a:r>
              <a:rPr lang="tr-TR" sz="1600" dirty="0"/>
              <a:t> </a:t>
            </a:r>
            <a:r>
              <a:rPr lang="tr-TR" sz="1600" dirty="0" err="1"/>
              <a:t>Review</a:t>
            </a:r>
            <a:r>
              <a:rPr lang="tr-TR" sz="1600" dirty="0"/>
              <a:t> 2019,Gökhan Özyiğit/Uğur Selek</a:t>
            </a:r>
          </a:p>
          <a:p>
            <a:r>
              <a:rPr lang="tr-TR" sz="1600" dirty="0" err="1"/>
              <a:t>Pediatric</a:t>
            </a:r>
            <a:r>
              <a:rPr lang="tr-TR" sz="1600" dirty="0"/>
              <a:t> </a:t>
            </a:r>
            <a:r>
              <a:rPr lang="tr-TR" sz="1600" dirty="0" err="1"/>
              <a:t>Osteosarcoma:An</a:t>
            </a:r>
            <a:r>
              <a:rPr lang="tr-TR" sz="1600" dirty="0"/>
              <a:t> </a:t>
            </a:r>
            <a:r>
              <a:rPr lang="tr-TR" sz="1600" dirty="0" err="1"/>
              <a:t>Updated</a:t>
            </a:r>
            <a:r>
              <a:rPr lang="tr-TR" sz="1600" dirty="0"/>
              <a:t> </a:t>
            </a:r>
            <a:r>
              <a:rPr lang="tr-TR" sz="1600" dirty="0" err="1"/>
              <a:t>Review</a:t>
            </a:r>
            <a:r>
              <a:rPr lang="tr-TR" sz="1600" dirty="0"/>
              <a:t>, </a:t>
            </a:r>
            <a:r>
              <a:rPr lang="tr-TR" sz="1600" dirty="0" err="1"/>
              <a:t>doi</a:t>
            </a:r>
            <a:r>
              <a:rPr lang="tr-TR" sz="1600" dirty="0"/>
              <a:t>: 10.4103/0971-5851.203513</a:t>
            </a:r>
          </a:p>
          <a:p>
            <a:r>
              <a:rPr lang="tr-TR" sz="1600" dirty="0" err="1"/>
              <a:t>Target</a:t>
            </a:r>
            <a:r>
              <a:rPr lang="tr-TR" sz="1600" dirty="0"/>
              <a:t> Volume </a:t>
            </a:r>
            <a:r>
              <a:rPr lang="tr-TR" sz="1600" dirty="0" err="1"/>
              <a:t>Delineation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Field</a:t>
            </a:r>
            <a:r>
              <a:rPr lang="tr-TR" sz="1600" dirty="0"/>
              <a:t> </a:t>
            </a:r>
            <a:r>
              <a:rPr lang="tr-TR" sz="1600" dirty="0" err="1"/>
              <a:t>Setup,A</a:t>
            </a:r>
            <a:r>
              <a:rPr lang="tr-TR" sz="1600" dirty="0"/>
              <a:t> </a:t>
            </a:r>
            <a:r>
              <a:rPr lang="tr-TR" sz="1600" dirty="0" err="1"/>
              <a:t>Practical</a:t>
            </a:r>
            <a:r>
              <a:rPr lang="tr-TR" sz="1600" dirty="0"/>
              <a:t> Guide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Conformal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Intensity</a:t>
            </a:r>
            <a:r>
              <a:rPr lang="tr-TR" sz="1600" dirty="0"/>
              <a:t> </a:t>
            </a:r>
            <a:r>
              <a:rPr lang="tr-TR" sz="1600" dirty="0" err="1"/>
              <a:t>Modulated</a:t>
            </a:r>
            <a:r>
              <a:rPr lang="tr-TR" sz="1600" dirty="0"/>
              <a:t> </a:t>
            </a:r>
            <a:r>
              <a:rPr lang="tr-TR" sz="1600" dirty="0" err="1"/>
              <a:t>Radiation</a:t>
            </a:r>
            <a:r>
              <a:rPr lang="tr-TR" sz="1600" dirty="0"/>
              <a:t> Therapy,2nd Edition</a:t>
            </a:r>
          </a:p>
          <a:p>
            <a:r>
              <a:rPr lang="en-US" sz="1600" dirty="0" err="1"/>
              <a:t>Granowetter</a:t>
            </a:r>
            <a:r>
              <a:rPr lang="en-US" sz="1600" dirty="0"/>
              <a:t> L, </a:t>
            </a:r>
            <a:r>
              <a:rPr lang="en-US" sz="1600" dirty="0" err="1"/>
              <a:t>Womer</a:t>
            </a:r>
            <a:r>
              <a:rPr lang="en-US" sz="1600" dirty="0"/>
              <a:t> R, </a:t>
            </a:r>
            <a:r>
              <a:rPr lang="en-US" sz="1600" dirty="0" err="1"/>
              <a:t>Devidas</a:t>
            </a:r>
            <a:r>
              <a:rPr lang="en-US" sz="1600" dirty="0"/>
              <a:t> M, et al.: Dose-intensified compared with standard chemotherapy for nonmetastatic Ewing sarcoma family of tumors: a Children's Oncology Group Study. J Clin Oncol 27 (15): 2536-41, 2009.</a:t>
            </a:r>
            <a:endParaRPr lang="tr-TR" sz="1600" dirty="0"/>
          </a:p>
          <a:p>
            <a:r>
              <a:rPr lang="tr-TR" sz="1600" dirty="0"/>
              <a:t>NCCN</a:t>
            </a:r>
          </a:p>
          <a:p>
            <a:r>
              <a:rPr lang="tr-TR" sz="1600" dirty="0"/>
              <a:t>https://www.ncbi.nlm.nih.gov/books/NBK559183/</a:t>
            </a:r>
          </a:p>
        </p:txBody>
      </p:sp>
    </p:spTree>
    <p:extLst>
      <p:ext uri="{BB962C8B-B14F-4D97-AF65-F5344CB8AC3E}">
        <p14:creationId xmlns:p14="http://schemas.microsoft.com/office/powerpoint/2010/main" val="3273855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D008CCF-E12C-9B77-A904-EC163748E9C7}"/>
              </a:ext>
            </a:extLst>
          </p:cNvPr>
          <p:cNvSpPr txBox="1"/>
          <p:nvPr/>
        </p:nvSpPr>
        <p:spPr>
          <a:xfrm>
            <a:off x="-307910" y="516935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Dinlediğiniz için teşekkür ederim.</a:t>
            </a:r>
          </a:p>
          <a:p>
            <a:pPr algn="r"/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Arş.Gör.Dr.Berk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PEKPINARLI</a:t>
            </a:r>
          </a:p>
        </p:txBody>
      </p:sp>
    </p:spTree>
    <p:extLst>
      <p:ext uri="{BB962C8B-B14F-4D97-AF65-F5344CB8AC3E}">
        <p14:creationId xmlns:p14="http://schemas.microsoft.com/office/powerpoint/2010/main" val="293063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armak izi">
            <a:extLst>
              <a:ext uri="{FF2B5EF4-FFF2-40B4-BE49-F238E27FC236}">
                <a16:creationId xmlns:a16="http://schemas.microsoft.com/office/drawing/2014/main" id="{3579664E-7983-7662-C771-AEA7A0D3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A9A1EC2-F29A-0592-F890-81DB23F9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91173"/>
            <a:ext cx="8020049" cy="835491"/>
          </a:xfrm>
        </p:spPr>
        <p:txBody>
          <a:bodyPr>
            <a:no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</a:rPr>
              <a:t>Hastalık yayılım eğilimi/durumunun belirlenmesi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B76781-EE2C-FEA2-8EFE-E0341F2AC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443"/>
            <a:ext cx="6057121" cy="4192520"/>
          </a:xfrm>
        </p:spPr>
        <p:txBody>
          <a:bodyPr>
            <a:normAutofit/>
          </a:bodyPr>
          <a:lstStyle/>
          <a:p>
            <a:r>
              <a:rPr lang="tr-TR" b="1" dirty="0"/>
              <a:t>Evreleme(TNM)</a:t>
            </a:r>
          </a:p>
          <a:p>
            <a:r>
              <a:rPr lang="tr-TR" b="1" dirty="0"/>
              <a:t>Grup </a:t>
            </a:r>
            <a:r>
              <a:rPr lang="tr-TR" b="1" dirty="0" err="1"/>
              <a:t>belirlenmesi:</a:t>
            </a:r>
            <a:r>
              <a:rPr lang="tr-TR" dirty="0" err="1"/>
              <a:t>Tedavi</a:t>
            </a:r>
            <a:r>
              <a:rPr lang="tr-TR" dirty="0"/>
              <a:t> başlamadan önce cerrahi modalitesi(rezeksiyon/biyopsi),</a:t>
            </a:r>
            <a:r>
              <a:rPr lang="tr-TR" dirty="0" err="1"/>
              <a:t>rejyonel</a:t>
            </a:r>
            <a:r>
              <a:rPr lang="tr-TR" dirty="0"/>
              <a:t> lenf nodu durumu ve tümör marjini esas alınır.</a:t>
            </a:r>
          </a:p>
          <a:p>
            <a:r>
              <a:rPr lang="tr-TR" b="1" dirty="0"/>
              <a:t>Risk </a:t>
            </a:r>
            <a:r>
              <a:rPr lang="tr-TR" b="1" dirty="0" err="1"/>
              <a:t>grubu:</a:t>
            </a:r>
            <a:r>
              <a:rPr lang="tr-TR" dirty="0" err="1"/>
              <a:t>Evre,Grup,Füzyon</a:t>
            </a:r>
            <a:r>
              <a:rPr lang="tr-TR" dirty="0"/>
              <a:t> durumu esas alınır.</a:t>
            </a:r>
          </a:p>
        </p:txBody>
      </p:sp>
    </p:spTree>
    <p:extLst>
      <p:ext uri="{BB962C8B-B14F-4D97-AF65-F5344CB8AC3E}">
        <p14:creationId xmlns:p14="http://schemas.microsoft.com/office/powerpoint/2010/main" val="175599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B385340-B00F-E4F9-E2E9-469DC996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TNM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metin, ekran görüntüsü, yazılım, sayı, numara içeren bir resim&#10;&#10;Açıklama otomatik olarak oluşturuldu">
            <a:extLst>
              <a:ext uri="{FF2B5EF4-FFF2-40B4-BE49-F238E27FC236}">
                <a16:creationId xmlns:a16="http://schemas.microsoft.com/office/drawing/2014/main" id="{E35E828D-8E20-7452-7B89-6E0D712F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0" y="0"/>
            <a:ext cx="8382363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DFFB8D9-526F-EDBE-7193-AD1759BC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Evreleme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C9CFCBE1-2499-67EB-E3EA-9ECC9CA4E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0" y="372745"/>
            <a:ext cx="8385848" cy="6438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DD38AF1-EA78-9C67-1B17-F22F8ACC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1562"/>
            <a:ext cx="10905066" cy="403487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3565</Words>
  <Application>Microsoft Office PowerPoint</Application>
  <PresentationFormat>Geniş ekran</PresentationFormat>
  <Paragraphs>242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Open Sans</vt:lpstr>
      <vt:lpstr>Office Teması</vt:lpstr>
      <vt:lpstr>PowerPoint Sunusu</vt:lpstr>
      <vt:lpstr>PowerPoint Sunusu</vt:lpstr>
      <vt:lpstr>PowerPoint Sunusu</vt:lpstr>
      <vt:lpstr>PowerPoint Sunusu</vt:lpstr>
      <vt:lpstr>Görüntüleme</vt:lpstr>
      <vt:lpstr>Hastalık yayılım eğilimi/durumunun belirlenmesi</vt:lpstr>
      <vt:lpstr>TNM</vt:lpstr>
      <vt:lpstr>Evreleme</vt:lpstr>
      <vt:lpstr>PowerPoint Sunusu</vt:lpstr>
      <vt:lpstr>Grup belirlenmesi:Tümör uzanımı ve post-op patolojik özellikler esas alınır.</vt:lpstr>
      <vt:lpstr>Risk grubu belirlenmesi</vt:lpstr>
      <vt:lpstr>PowerPoint Sunusu</vt:lpstr>
      <vt:lpstr>Tedavi</vt:lpstr>
      <vt:lpstr>Radyoterapi(Lokal kontrol)</vt:lpstr>
      <vt:lpstr>PowerPoint Sunusu</vt:lpstr>
      <vt:lpstr>EBRT</vt:lpstr>
      <vt:lpstr>Tedavi hacmi</vt:lpstr>
      <vt:lpstr>PowerPoint Sunusu</vt:lpstr>
      <vt:lpstr>Baş-Boyun</vt:lpstr>
      <vt:lpstr>PowerPoint Sunusu</vt:lpstr>
      <vt:lpstr>PowerPoint Sunusu</vt:lpstr>
      <vt:lpstr>PowerPoint Sunusu</vt:lpstr>
      <vt:lpstr>Evreleme</vt:lpstr>
      <vt:lpstr>PowerPoint Sunusu</vt:lpstr>
      <vt:lpstr>PowerPoint Sunusu</vt:lpstr>
      <vt:lpstr>PowerPoint Sunusu</vt:lpstr>
      <vt:lpstr>Radyoterapi</vt:lpstr>
      <vt:lpstr>PowerPoint Sunusu</vt:lpstr>
      <vt:lpstr>PowerPoint Sunusu</vt:lpstr>
      <vt:lpstr>Osteosarkom</vt:lpstr>
      <vt:lpstr>PowerPoint Sunusu</vt:lpstr>
      <vt:lpstr>Klasifikasyon</vt:lpstr>
      <vt:lpstr>Görüntüleme/Prezantasyon</vt:lpstr>
      <vt:lpstr>Prognostik Faktörler</vt:lpstr>
      <vt:lpstr>Evreleme</vt:lpstr>
      <vt:lpstr>Tedavi</vt:lpstr>
      <vt:lpstr>PowerPoint Sunusu</vt:lpstr>
      <vt:lpstr>Radyoterapi</vt:lpstr>
      <vt:lpstr>PowerPoint Sunusu</vt:lpstr>
      <vt:lpstr>PowerPoint Sunusu</vt:lpstr>
      <vt:lpstr>PowerPoint Sunusu</vt:lpstr>
      <vt:lpstr>PowerPoint Sunusu</vt:lpstr>
      <vt:lpstr>Ewing Sarkoma</vt:lpstr>
      <vt:lpstr>Prezantasyon/Görüntüleme</vt:lpstr>
      <vt:lpstr>PowerPoint Sunusu</vt:lpstr>
      <vt:lpstr>Tedavi</vt:lpstr>
      <vt:lpstr>PowerPoint Sunusu</vt:lpstr>
      <vt:lpstr>PowerPoint Sunusu</vt:lpstr>
      <vt:lpstr>PowerPoint Sunusu</vt:lpstr>
      <vt:lpstr>Lokal kontrol</vt:lpstr>
      <vt:lpstr>Radyoterapi</vt:lpstr>
      <vt:lpstr>PowerPoint Sunusu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Berk Pekpinarli</dc:creator>
  <cp:lastModifiedBy>Berk Pekpinarli</cp:lastModifiedBy>
  <cp:revision>4</cp:revision>
  <dcterms:created xsi:type="dcterms:W3CDTF">2023-08-20T10:46:38Z</dcterms:created>
  <dcterms:modified xsi:type="dcterms:W3CDTF">2023-08-24T19:26:31Z</dcterms:modified>
</cp:coreProperties>
</file>