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5" r:id="rId12"/>
    <p:sldId id="272" r:id="rId13"/>
    <p:sldId id="276" r:id="rId14"/>
    <p:sldId id="274" r:id="rId15"/>
    <p:sldId id="289" r:id="rId16"/>
    <p:sldId id="303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256" r:id="rId41"/>
    <p:sldId id="257" r:id="rId42"/>
    <p:sldId id="258" r:id="rId43"/>
    <p:sldId id="259" r:id="rId44"/>
    <p:sldId id="260" r:id="rId45"/>
    <p:sldId id="261" r:id="rId46"/>
    <p:sldId id="262" r:id="rId47"/>
    <p:sldId id="263" r:id="rId48"/>
    <p:sldId id="283" r:id="rId49"/>
    <p:sldId id="284" r:id="rId50"/>
    <p:sldId id="294" r:id="rId51"/>
    <p:sldId id="293" r:id="rId52"/>
    <p:sldId id="290" r:id="rId53"/>
    <p:sldId id="291" r:id="rId54"/>
    <p:sldId id="292" r:id="rId55"/>
    <p:sldId id="285" r:id="rId56"/>
    <p:sldId id="286" r:id="rId57"/>
    <p:sldId id="287" r:id="rId58"/>
    <p:sldId id="277" r:id="rId59"/>
    <p:sldId id="278" r:id="rId60"/>
    <p:sldId id="279" r:id="rId61"/>
    <p:sldId id="280" r:id="rId62"/>
    <p:sldId id="281" r:id="rId63"/>
    <p:sldId id="282" r:id="rId64"/>
    <p:sldId id="319" r:id="rId6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4DEB8B-A479-41B1-9B46-4F83F3501C7B}" v="56" dt="2024-03-28T20:48:51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13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k Pekpinarli" userId="4b6ca4fc3c2365e0" providerId="LiveId" clId="{BD4DEB8B-A479-41B1-9B46-4F83F3501C7B}"/>
    <pc:docChg chg="undo custSel addSld delSld modSld sldOrd">
      <pc:chgData name="Berk Pekpinarli" userId="4b6ca4fc3c2365e0" providerId="LiveId" clId="{BD4DEB8B-A479-41B1-9B46-4F83F3501C7B}" dt="2024-03-28T20:54:51.883" v="38295" actId="20577"/>
      <pc:docMkLst>
        <pc:docMk/>
      </pc:docMkLst>
      <pc:sldChg chg="modSp mod">
        <pc:chgData name="Berk Pekpinarli" userId="4b6ca4fc3c2365e0" providerId="LiveId" clId="{BD4DEB8B-A479-41B1-9B46-4F83F3501C7B}" dt="2024-03-28T20:47:28.011" v="38219" actId="20577"/>
        <pc:sldMkLst>
          <pc:docMk/>
          <pc:sldMk cId="645695697" sldId="256"/>
        </pc:sldMkLst>
        <pc:spChg chg="mod">
          <ac:chgData name="Berk Pekpinarli" userId="4b6ca4fc3c2365e0" providerId="LiveId" clId="{BD4DEB8B-A479-41B1-9B46-4F83F3501C7B}" dt="2024-03-28T20:47:28.011" v="38219" actId="20577"/>
          <ac:spMkLst>
            <pc:docMk/>
            <pc:sldMk cId="645695697" sldId="256"/>
            <ac:spMk id="8" creationId="{4C05C323-D401-3C76-6F58-A15DF20D08DB}"/>
          </ac:spMkLst>
        </pc:spChg>
      </pc:sldChg>
      <pc:sldChg chg="modSp mod">
        <pc:chgData name="Berk Pekpinarli" userId="4b6ca4fc3c2365e0" providerId="LiveId" clId="{BD4DEB8B-A479-41B1-9B46-4F83F3501C7B}" dt="2024-03-20T14:54:09.499" v="3799" actId="14100"/>
        <pc:sldMkLst>
          <pc:docMk/>
          <pc:sldMk cId="2356322196" sldId="257"/>
        </pc:sldMkLst>
        <pc:spChg chg="mod">
          <ac:chgData name="Berk Pekpinarli" userId="4b6ca4fc3c2365e0" providerId="LiveId" clId="{BD4DEB8B-A479-41B1-9B46-4F83F3501C7B}" dt="2024-02-21T16:58:03.534" v="192" actId="20577"/>
          <ac:spMkLst>
            <pc:docMk/>
            <pc:sldMk cId="2356322196" sldId="257"/>
            <ac:spMk id="3" creationId="{F2240130-7346-96AF-3C56-35C45B38C103}"/>
          </ac:spMkLst>
        </pc:spChg>
        <pc:picChg chg="mod ord">
          <ac:chgData name="Berk Pekpinarli" userId="4b6ca4fc3c2365e0" providerId="LiveId" clId="{BD4DEB8B-A479-41B1-9B46-4F83F3501C7B}" dt="2024-03-20T14:54:09.499" v="3799" actId="14100"/>
          <ac:picMkLst>
            <pc:docMk/>
            <pc:sldMk cId="2356322196" sldId="257"/>
            <ac:picMk id="5" creationId="{5C830411-D84C-DB0F-C0A6-0C1DFA90E775}"/>
          </ac:picMkLst>
        </pc:picChg>
      </pc:sldChg>
      <pc:sldChg chg="modSp mod">
        <pc:chgData name="Berk Pekpinarli" userId="4b6ca4fc3c2365e0" providerId="LiveId" clId="{BD4DEB8B-A479-41B1-9B46-4F83F3501C7B}" dt="2024-03-28T20:42:25.821" v="38157" actId="27636"/>
        <pc:sldMkLst>
          <pc:docMk/>
          <pc:sldMk cId="3799141506" sldId="258"/>
        </pc:sldMkLst>
        <pc:spChg chg="mod">
          <ac:chgData name="Berk Pekpinarli" userId="4b6ca4fc3c2365e0" providerId="LiveId" clId="{BD4DEB8B-A479-41B1-9B46-4F83F3501C7B}" dt="2024-03-28T20:42:25.821" v="38157" actId="27636"/>
          <ac:spMkLst>
            <pc:docMk/>
            <pc:sldMk cId="3799141506" sldId="258"/>
            <ac:spMk id="3" creationId="{F4241AA1-A141-E835-0CA7-A470E885FD92}"/>
          </ac:spMkLst>
        </pc:spChg>
      </pc:sldChg>
      <pc:sldChg chg="modSp mod">
        <pc:chgData name="Berk Pekpinarli" userId="4b6ca4fc3c2365e0" providerId="LiveId" clId="{BD4DEB8B-A479-41B1-9B46-4F83F3501C7B}" dt="2024-03-28T20:48:51.903" v="38233"/>
        <pc:sldMkLst>
          <pc:docMk/>
          <pc:sldMk cId="3336360521" sldId="259"/>
        </pc:sldMkLst>
        <pc:spChg chg="mod">
          <ac:chgData name="Berk Pekpinarli" userId="4b6ca4fc3c2365e0" providerId="LiveId" clId="{BD4DEB8B-A479-41B1-9B46-4F83F3501C7B}" dt="2024-03-28T20:48:51.903" v="38233"/>
          <ac:spMkLst>
            <pc:docMk/>
            <pc:sldMk cId="3336360521" sldId="259"/>
            <ac:spMk id="2" creationId="{E315CA4B-6202-EA98-98E7-2BED7E9E9130}"/>
          </ac:spMkLst>
        </pc:spChg>
        <pc:spChg chg="mod">
          <ac:chgData name="Berk Pekpinarli" userId="4b6ca4fc3c2365e0" providerId="LiveId" clId="{BD4DEB8B-A479-41B1-9B46-4F83F3501C7B}" dt="2024-03-28T20:48:51.903" v="38233"/>
          <ac:spMkLst>
            <pc:docMk/>
            <pc:sldMk cId="3336360521" sldId="259"/>
            <ac:spMk id="3" creationId="{D3D60A0E-AB58-8587-3137-6FC23B5A0D19}"/>
          </ac:spMkLst>
        </pc:spChg>
      </pc:sldChg>
      <pc:sldChg chg="addSp delSp modSp mod">
        <pc:chgData name="Berk Pekpinarli" userId="4b6ca4fc3c2365e0" providerId="LiveId" clId="{BD4DEB8B-A479-41B1-9B46-4F83F3501C7B}" dt="2024-02-21T17:09:37.965" v="1037" actId="113"/>
        <pc:sldMkLst>
          <pc:docMk/>
          <pc:sldMk cId="2614729002" sldId="260"/>
        </pc:sldMkLst>
        <pc:spChg chg="del">
          <ac:chgData name="Berk Pekpinarli" userId="4b6ca4fc3c2365e0" providerId="LiveId" clId="{BD4DEB8B-A479-41B1-9B46-4F83F3501C7B}" dt="2024-02-21T16:56:04.830" v="15" actId="478"/>
          <ac:spMkLst>
            <pc:docMk/>
            <pc:sldMk cId="2614729002" sldId="260"/>
            <ac:spMk id="2" creationId="{358E78C7-31D7-0D6D-AB3E-05A1AD706A7D}"/>
          </ac:spMkLst>
        </pc:spChg>
        <pc:spChg chg="del">
          <ac:chgData name="Berk Pekpinarli" userId="4b6ca4fc3c2365e0" providerId="LiveId" clId="{BD4DEB8B-A479-41B1-9B46-4F83F3501C7B}" dt="2024-02-21T16:56:03.950" v="14" actId="478"/>
          <ac:spMkLst>
            <pc:docMk/>
            <pc:sldMk cId="2614729002" sldId="260"/>
            <ac:spMk id="3" creationId="{662E8EE3-48FF-3189-DE2E-4A14503C19AC}"/>
          </ac:spMkLst>
        </pc:spChg>
        <pc:spChg chg="add mod">
          <ac:chgData name="Berk Pekpinarli" userId="4b6ca4fc3c2365e0" providerId="LiveId" clId="{BD4DEB8B-A479-41B1-9B46-4F83F3501C7B}" dt="2024-02-21T17:09:37.965" v="1037" actId="113"/>
          <ac:spMkLst>
            <pc:docMk/>
            <pc:sldMk cId="2614729002" sldId="260"/>
            <ac:spMk id="6" creationId="{A7852E74-8C97-E18F-CAE9-01F1CDFF5CB3}"/>
          </ac:spMkLst>
        </pc:spChg>
        <pc:picChg chg="add mod">
          <ac:chgData name="Berk Pekpinarli" userId="4b6ca4fc3c2365e0" providerId="LiveId" clId="{BD4DEB8B-A479-41B1-9B46-4F83F3501C7B}" dt="2024-02-21T16:55:15.235" v="13" actId="14100"/>
          <ac:picMkLst>
            <pc:docMk/>
            <pc:sldMk cId="2614729002" sldId="260"/>
            <ac:picMk id="5" creationId="{4186896C-7102-2E6E-BC64-F6CF98F09533}"/>
          </ac:picMkLst>
        </pc:picChg>
      </pc:sldChg>
      <pc:sldChg chg="addSp delSp modSp mod">
        <pc:chgData name="Berk Pekpinarli" userId="4b6ca4fc3c2365e0" providerId="LiveId" clId="{BD4DEB8B-A479-41B1-9B46-4F83F3501C7B}" dt="2024-02-21T17:22:21.791" v="1932" actId="14100"/>
        <pc:sldMkLst>
          <pc:docMk/>
          <pc:sldMk cId="1708177493" sldId="261"/>
        </pc:sldMkLst>
        <pc:spChg chg="del">
          <ac:chgData name="Berk Pekpinarli" userId="4b6ca4fc3c2365e0" providerId="LiveId" clId="{BD4DEB8B-A479-41B1-9B46-4F83F3501C7B}" dt="2024-02-21T17:10:07.115" v="1040" actId="478"/>
          <ac:spMkLst>
            <pc:docMk/>
            <pc:sldMk cId="1708177493" sldId="261"/>
            <ac:spMk id="2" creationId="{0A6CB94A-667F-81EC-51F4-55C3FC2EF832}"/>
          </ac:spMkLst>
        </pc:spChg>
        <pc:spChg chg="del mod">
          <ac:chgData name="Berk Pekpinarli" userId="4b6ca4fc3c2365e0" providerId="LiveId" clId="{BD4DEB8B-A479-41B1-9B46-4F83F3501C7B}" dt="2024-02-21T17:10:05.991" v="1039" actId="478"/>
          <ac:spMkLst>
            <pc:docMk/>
            <pc:sldMk cId="1708177493" sldId="261"/>
            <ac:spMk id="3" creationId="{9343A3D4-E138-DDC2-659A-4B860E22C785}"/>
          </ac:spMkLst>
        </pc:spChg>
        <pc:spChg chg="add mod">
          <ac:chgData name="Berk Pekpinarli" userId="4b6ca4fc3c2365e0" providerId="LiveId" clId="{BD4DEB8B-A479-41B1-9B46-4F83F3501C7B}" dt="2024-02-21T17:22:18.020" v="1931" actId="1076"/>
          <ac:spMkLst>
            <pc:docMk/>
            <pc:sldMk cId="1708177493" sldId="261"/>
            <ac:spMk id="4" creationId="{F02E3E0D-8FF7-2677-8213-9E8C7BC92A63}"/>
          </ac:spMkLst>
        </pc:spChg>
        <pc:picChg chg="add mod">
          <ac:chgData name="Berk Pekpinarli" userId="4b6ca4fc3c2365e0" providerId="LiveId" clId="{BD4DEB8B-A479-41B1-9B46-4F83F3501C7B}" dt="2024-02-21T17:22:21.791" v="1932" actId="14100"/>
          <ac:picMkLst>
            <pc:docMk/>
            <pc:sldMk cId="1708177493" sldId="261"/>
            <ac:picMk id="6" creationId="{EB2C5E26-7805-097C-6284-F3ABDEFA0899}"/>
          </ac:picMkLst>
        </pc:picChg>
      </pc:sldChg>
      <pc:sldChg chg="addSp delSp modSp mod">
        <pc:chgData name="Berk Pekpinarli" userId="4b6ca4fc3c2365e0" providerId="LiveId" clId="{BD4DEB8B-A479-41B1-9B46-4F83F3501C7B}" dt="2024-03-20T14:38:18.817" v="2921" actId="1076"/>
        <pc:sldMkLst>
          <pc:docMk/>
          <pc:sldMk cId="1871719876" sldId="262"/>
        </pc:sldMkLst>
        <pc:spChg chg="del">
          <ac:chgData name="Berk Pekpinarli" userId="4b6ca4fc3c2365e0" providerId="LiveId" clId="{BD4DEB8B-A479-41B1-9B46-4F83F3501C7B}" dt="2024-03-20T14:24:53.532" v="1934" actId="478"/>
          <ac:spMkLst>
            <pc:docMk/>
            <pc:sldMk cId="1871719876" sldId="262"/>
            <ac:spMk id="2" creationId="{0CBC2B72-BBB0-9DF6-FBD8-986266D5003C}"/>
          </ac:spMkLst>
        </pc:spChg>
        <pc:spChg chg="mod">
          <ac:chgData name="Berk Pekpinarli" userId="4b6ca4fc3c2365e0" providerId="LiveId" clId="{BD4DEB8B-A479-41B1-9B46-4F83F3501C7B}" dt="2024-03-20T14:37:59.353" v="2913" actId="14100"/>
          <ac:spMkLst>
            <pc:docMk/>
            <pc:sldMk cId="1871719876" sldId="262"/>
            <ac:spMk id="3" creationId="{1DF560CC-CEDD-24E7-9F77-28AA30BA0EF6}"/>
          </ac:spMkLst>
        </pc:spChg>
        <pc:spChg chg="add mod">
          <ac:chgData name="Berk Pekpinarli" userId="4b6ca4fc3c2365e0" providerId="LiveId" clId="{BD4DEB8B-A479-41B1-9B46-4F83F3501C7B}" dt="2024-03-20T14:37:53.805" v="2911" actId="1076"/>
          <ac:spMkLst>
            <pc:docMk/>
            <pc:sldMk cId="1871719876" sldId="262"/>
            <ac:spMk id="4" creationId="{7C51A702-6CCF-927D-1BDF-3462429D7E94}"/>
          </ac:spMkLst>
        </pc:spChg>
        <pc:picChg chg="add mod">
          <ac:chgData name="Berk Pekpinarli" userId="4b6ca4fc3c2365e0" providerId="LiveId" clId="{BD4DEB8B-A479-41B1-9B46-4F83F3501C7B}" dt="2024-03-20T14:38:18.817" v="2921" actId="1076"/>
          <ac:picMkLst>
            <pc:docMk/>
            <pc:sldMk cId="1871719876" sldId="262"/>
            <ac:picMk id="6" creationId="{E5B4D6D9-640D-C818-E85F-E88BACE3C940}"/>
          </ac:picMkLst>
        </pc:picChg>
        <pc:picChg chg="add mod">
          <ac:chgData name="Berk Pekpinarli" userId="4b6ca4fc3c2365e0" providerId="LiveId" clId="{BD4DEB8B-A479-41B1-9B46-4F83F3501C7B}" dt="2024-03-20T14:38:11.878" v="2918" actId="14100"/>
          <ac:picMkLst>
            <pc:docMk/>
            <pc:sldMk cId="1871719876" sldId="262"/>
            <ac:picMk id="8" creationId="{1559E6DB-B5E5-9308-C6E0-96A6C569D467}"/>
          </ac:picMkLst>
        </pc:picChg>
      </pc:sldChg>
      <pc:sldChg chg="addSp modSp new mod">
        <pc:chgData name="Berk Pekpinarli" userId="4b6ca4fc3c2365e0" providerId="LiveId" clId="{BD4DEB8B-A479-41B1-9B46-4F83F3501C7B}" dt="2024-03-20T15:01:22.465" v="4196" actId="20577"/>
        <pc:sldMkLst>
          <pc:docMk/>
          <pc:sldMk cId="606536974" sldId="263"/>
        </pc:sldMkLst>
        <pc:spChg chg="mod">
          <ac:chgData name="Berk Pekpinarli" userId="4b6ca4fc3c2365e0" providerId="LiveId" clId="{BD4DEB8B-A479-41B1-9B46-4F83F3501C7B}" dt="2024-03-20T14:57:59.771" v="3880" actId="113"/>
          <ac:spMkLst>
            <pc:docMk/>
            <pc:sldMk cId="606536974" sldId="263"/>
            <ac:spMk id="2" creationId="{5A29F72F-5E8A-BD4C-9DDA-9157CD097BD0}"/>
          </ac:spMkLst>
        </pc:spChg>
        <pc:spChg chg="mod">
          <ac:chgData name="Berk Pekpinarli" userId="4b6ca4fc3c2365e0" providerId="LiveId" clId="{BD4DEB8B-A479-41B1-9B46-4F83F3501C7B}" dt="2024-03-20T14:57:56.401" v="3879" actId="20577"/>
          <ac:spMkLst>
            <pc:docMk/>
            <pc:sldMk cId="606536974" sldId="263"/>
            <ac:spMk id="3" creationId="{41746F9C-9FB0-537F-53A8-41E1CD49FC5C}"/>
          </ac:spMkLst>
        </pc:spChg>
        <pc:spChg chg="add mod">
          <ac:chgData name="Berk Pekpinarli" userId="4b6ca4fc3c2365e0" providerId="LiveId" clId="{BD4DEB8B-A479-41B1-9B46-4F83F3501C7B}" dt="2024-03-20T15:01:22.465" v="4196" actId="20577"/>
          <ac:spMkLst>
            <pc:docMk/>
            <pc:sldMk cId="606536974" sldId="263"/>
            <ac:spMk id="4" creationId="{9879E733-7D9F-764F-7734-DA71EE603CAF}"/>
          </ac:spMkLst>
        </pc:spChg>
      </pc:sldChg>
      <pc:sldChg chg="addSp delSp modSp new mod ord setBg delDesignElem">
        <pc:chgData name="Berk Pekpinarli" userId="4b6ca4fc3c2365e0" providerId="LiveId" clId="{BD4DEB8B-A479-41B1-9B46-4F83F3501C7B}" dt="2024-03-28T20:50:27.852" v="38242" actId="26606"/>
        <pc:sldMkLst>
          <pc:docMk/>
          <pc:sldMk cId="3480469897" sldId="264"/>
        </pc:sldMkLst>
        <pc:spChg chg="del mod">
          <ac:chgData name="Berk Pekpinarli" userId="4b6ca4fc3c2365e0" providerId="LiveId" clId="{BD4DEB8B-A479-41B1-9B46-4F83F3501C7B}" dt="2024-03-20T15:43:39.100" v="4207" actId="478"/>
          <ac:spMkLst>
            <pc:docMk/>
            <pc:sldMk cId="3480469897" sldId="264"/>
            <ac:spMk id="2" creationId="{BF686945-7FEF-1580-87F2-6766E278658C}"/>
          </ac:spMkLst>
        </pc:spChg>
        <pc:spChg chg="del">
          <ac:chgData name="Berk Pekpinarli" userId="4b6ca4fc3c2365e0" providerId="LiveId" clId="{BD4DEB8B-A479-41B1-9B46-4F83F3501C7B}" dt="2024-03-20T15:43:40.340" v="4208" actId="478"/>
          <ac:spMkLst>
            <pc:docMk/>
            <pc:sldMk cId="3480469897" sldId="264"/>
            <ac:spMk id="3" creationId="{D782BF44-C7D8-DF6C-CD10-6CDCA85A6DCC}"/>
          </ac:spMkLst>
        </pc:spChg>
        <pc:spChg chg="add">
          <ac:chgData name="Berk Pekpinarli" userId="4b6ca4fc3c2365e0" providerId="LiveId" clId="{BD4DEB8B-A479-41B1-9B46-4F83F3501C7B}" dt="2024-03-28T20:50:27.852" v="38242" actId="26606"/>
          <ac:spMkLst>
            <pc:docMk/>
            <pc:sldMk cId="3480469897" sldId="264"/>
            <ac:spMk id="7" creationId="{22F15A2D-2324-487D-A02A-BF46C5C580EB}"/>
          </ac:spMkLst>
        </pc:spChg>
        <pc:spChg chg="add">
          <ac:chgData name="Berk Pekpinarli" userId="4b6ca4fc3c2365e0" providerId="LiveId" clId="{BD4DEB8B-A479-41B1-9B46-4F83F3501C7B}" dt="2024-03-28T20:50:27.852" v="38242" actId="26606"/>
          <ac:spMkLst>
            <pc:docMk/>
            <pc:sldMk cId="3480469897" sldId="264"/>
            <ac:spMk id="8" creationId="{2AEAFA59-923A-4F54-8B49-44C970BCC323}"/>
          </ac:spMkLst>
        </pc:spChg>
        <pc:spChg chg="add">
          <ac:chgData name="Berk Pekpinarli" userId="4b6ca4fc3c2365e0" providerId="LiveId" clId="{BD4DEB8B-A479-41B1-9B46-4F83F3501C7B}" dt="2024-03-28T20:50:27.852" v="38242" actId="26606"/>
          <ac:spMkLst>
            <pc:docMk/>
            <pc:sldMk cId="3480469897" sldId="264"/>
            <ac:spMk id="9" creationId="{C37E9D4B-7BFA-4D10-B666-547BAC499469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3480469897" sldId="264"/>
            <ac:spMk id="10" creationId="{22F15A2D-2324-487D-A02A-BF46C5C580EB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3480469897" sldId="264"/>
            <ac:spMk id="12" creationId="{17A7F34E-D418-47E2-9F86-2C45BBC31210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3480469897" sldId="264"/>
            <ac:spMk id="14" creationId="{2AEAFA59-923A-4F54-8B49-44C970BCC323}"/>
          </ac:spMkLst>
        </pc:spChg>
        <pc:picChg chg="add mod">
          <ac:chgData name="Berk Pekpinarli" userId="4b6ca4fc3c2365e0" providerId="LiveId" clId="{BD4DEB8B-A479-41B1-9B46-4F83F3501C7B}" dt="2024-03-28T20:42:30.537" v="38159" actId="26606"/>
          <ac:picMkLst>
            <pc:docMk/>
            <pc:sldMk cId="3480469897" sldId="264"/>
            <ac:picMk id="5" creationId="{441E919B-06A3-D815-9229-F5C63A19F3C5}"/>
          </ac:picMkLst>
        </pc:picChg>
      </pc:sldChg>
      <pc:sldChg chg="addSp delSp modSp new mod ord setBg delDesignElem">
        <pc:chgData name="Berk Pekpinarli" userId="4b6ca4fc3c2365e0" providerId="LiveId" clId="{BD4DEB8B-A479-41B1-9B46-4F83F3501C7B}" dt="2024-03-28T20:50:40.942" v="38248" actId="27636"/>
        <pc:sldMkLst>
          <pc:docMk/>
          <pc:sldMk cId="4208766095" sldId="265"/>
        </pc:sldMkLst>
        <pc:spChg chg="del mod">
          <ac:chgData name="Berk Pekpinarli" userId="4b6ca4fc3c2365e0" providerId="LiveId" clId="{BD4DEB8B-A479-41B1-9B46-4F83F3501C7B}" dt="2024-03-20T16:07:01.153" v="5745" actId="478"/>
          <ac:spMkLst>
            <pc:docMk/>
            <pc:sldMk cId="4208766095" sldId="265"/>
            <ac:spMk id="2" creationId="{9F170FD0-6FE4-A5A9-A01A-2A39C8254BF0}"/>
          </ac:spMkLst>
        </pc:spChg>
        <pc:spChg chg="mod">
          <ac:chgData name="Berk Pekpinarli" userId="4b6ca4fc3c2365e0" providerId="LiveId" clId="{BD4DEB8B-A479-41B1-9B46-4F83F3501C7B}" dt="2024-03-28T20:50:40.942" v="38248" actId="27636"/>
          <ac:spMkLst>
            <pc:docMk/>
            <pc:sldMk cId="4208766095" sldId="265"/>
            <ac:spMk id="3" creationId="{F9399C2C-C430-F816-32FB-7F851450D7E8}"/>
          </ac:spMkLst>
        </pc:spChg>
        <pc:spChg chg="add del mod">
          <ac:chgData name="Berk Pekpinarli" userId="4b6ca4fc3c2365e0" providerId="LiveId" clId="{BD4DEB8B-A479-41B1-9B46-4F83F3501C7B}" dt="2024-03-20T16:07:03.156" v="5746" actId="478"/>
          <ac:spMkLst>
            <pc:docMk/>
            <pc:sldMk cId="4208766095" sldId="265"/>
            <ac:spMk id="5" creationId="{0BBFB0F1-25D6-1822-A67B-D48EB0AAEF98}"/>
          </ac:spMkLst>
        </pc:spChg>
        <pc:spChg chg="add">
          <ac:chgData name="Berk Pekpinarli" userId="4b6ca4fc3c2365e0" providerId="LiveId" clId="{BD4DEB8B-A479-41B1-9B46-4F83F3501C7B}" dt="2024-03-28T20:50:30.641" v="38243" actId="26606"/>
          <ac:spMkLst>
            <pc:docMk/>
            <pc:sldMk cId="4208766095" sldId="265"/>
            <ac:spMk id="6" creationId="{081EA652-8C6A-4E69-BEB9-170809474553}"/>
          </ac:spMkLst>
        </pc:spChg>
        <pc:spChg chg="add">
          <ac:chgData name="Berk Pekpinarli" userId="4b6ca4fc3c2365e0" providerId="LiveId" clId="{BD4DEB8B-A479-41B1-9B46-4F83F3501C7B}" dt="2024-03-28T20:50:30.641" v="38243" actId="26606"/>
          <ac:spMkLst>
            <pc:docMk/>
            <pc:sldMk cId="4208766095" sldId="265"/>
            <ac:spMk id="7" creationId="{5298780A-33B9-4EA2-8F67-DE68AD62841B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4208766095" sldId="265"/>
            <ac:spMk id="8" creationId="{081EA652-8C6A-4E69-BEB9-170809474553}"/>
          </ac:spMkLst>
        </pc:spChg>
        <pc:spChg chg="add">
          <ac:chgData name="Berk Pekpinarli" userId="4b6ca4fc3c2365e0" providerId="LiveId" clId="{BD4DEB8B-A479-41B1-9B46-4F83F3501C7B}" dt="2024-03-28T20:50:30.641" v="38243" actId="26606"/>
          <ac:spMkLst>
            <pc:docMk/>
            <pc:sldMk cId="4208766095" sldId="265"/>
            <ac:spMk id="9" creationId="{7F488E8B-4E1E-4402-8935-D4E6C02615C7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4208766095" sldId="265"/>
            <ac:spMk id="10" creationId="{5298780A-33B9-4EA2-8F67-DE68AD62841B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4208766095" sldId="265"/>
            <ac:spMk id="12" creationId="{7F488E8B-4E1E-4402-8935-D4E6C02615C7}"/>
          </ac:spMkLst>
        </pc:spChg>
      </pc:sldChg>
      <pc:sldChg chg="addSp delSp modSp new mod ord setBg delDesignElem">
        <pc:chgData name="Berk Pekpinarli" userId="4b6ca4fc3c2365e0" providerId="LiveId" clId="{BD4DEB8B-A479-41B1-9B46-4F83F3501C7B}" dt="2024-03-28T20:54:21.968" v="38294" actId="20577"/>
        <pc:sldMkLst>
          <pc:docMk/>
          <pc:sldMk cId="571469576" sldId="266"/>
        </pc:sldMkLst>
        <pc:spChg chg="del">
          <ac:chgData name="Berk Pekpinarli" userId="4b6ca4fc3c2365e0" providerId="LiveId" clId="{BD4DEB8B-A479-41B1-9B46-4F83F3501C7B}" dt="2024-03-20T16:17:19.903" v="6434" actId="478"/>
          <ac:spMkLst>
            <pc:docMk/>
            <pc:sldMk cId="571469576" sldId="266"/>
            <ac:spMk id="2" creationId="{4959E292-C789-2A7C-51CE-CBCF13A36151}"/>
          </ac:spMkLst>
        </pc:spChg>
        <pc:spChg chg="mod">
          <ac:chgData name="Berk Pekpinarli" userId="4b6ca4fc3c2365e0" providerId="LiveId" clId="{BD4DEB8B-A479-41B1-9B46-4F83F3501C7B}" dt="2024-03-28T20:54:21.968" v="38294" actId="20577"/>
          <ac:spMkLst>
            <pc:docMk/>
            <pc:sldMk cId="571469576" sldId="266"/>
            <ac:spMk id="3" creationId="{76DFB8EA-E8AB-90DC-11DA-D3C36666F669}"/>
          </ac:spMkLst>
        </pc:spChg>
        <pc:spChg chg="add">
          <ac:chgData name="Berk Pekpinarli" userId="4b6ca4fc3c2365e0" providerId="LiveId" clId="{BD4DEB8B-A479-41B1-9B46-4F83F3501C7B}" dt="2024-03-28T20:50:46.689" v="38249" actId="26606"/>
          <ac:spMkLst>
            <pc:docMk/>
            <pc:sldMk cId="571469576" sldId="266"/>
            <ac:spMk id="5" creationId="{081EA652-8C6A-4E69-BEB9-170809474553}"/>
          </ac:spMkLst>
        </pc:spChg>
        <pc:spChg chg="add">
          <ac:chgData name="Berk Pekpinarli" userId="4b6ca4fc3c2365e0" providerId="LiveId" clId="{BD4DEB8B-A479-41B1-9B46-4F83F3501C7B}" dt="2024-03-28T20:50:46.689" v="38249" actId="26606"/>
          <ac:spMkLst>
            <pc:docMk/>
            <pc:sldMk cId="571469576" sldId="266"/>
            <ac:spMk id="6" creationId="{5298780A-33B9-4EA2-8F67-DE68AD62841B}"/>
          </ac:spMkLst>
        </pc:spChg>
        <pc:spChg chg="add">
          <ac:chgData name="Berk Pekpinarli" userId="4b6ca4fc3c2365e0" providerId="LiveId" clId="{BD4DEB8B-A479-41B1-9B46-4F83F3501C7B}" dt="2024-03-28T20:50:46.689" v="38249" actId="26606"/>
          <ac:spMkLst>
            <pc:docMk/>
            <pc:sldMk cId="571469576" sldId="266"/>
            <ac:spMk id="7" creationId="{7F488E8B-4E1E-4402-8935-D4E6C02615C7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571469576" sldId="266"/>
            <ac:spMk id="8" creationId="{081EA652-8C6A-4E69-BEB9-170809474553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571469576" sldId="266"/>
            <ac:spMk id="10" creationId="{5298780A-33B9-4EA2-8F67-DE68AD62841B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571469576" sldId="266"/>
            <ac:spMk id="12" creationId="{7F488E8B-4E1E-4402-8935-D4E6C02615C7}"/>
          </ac:spMkLst>
        </pc:spChg>
      </pc:sldChg>
      <pc:sldChg chg="addSp delSp modSp new mod ord setBg delDesignElem">
        <pc:chgData name="Berk Pekpinarli" userId="4b6ca4fc3c2365e0" providerId="LiveId" clId="{BD4DEB8B-A479-41B1-9B46-4F83F3501C7B}" dt="2024-03-28T20:54:51.883" v="38295" actId="20577"/>
        <pc:sldMkLst>
          <pc:docMk/>
          <pc:sldMk cId="3880091691" sldId="267"/>
        </pc:sldMkLst>
        <pc:spChg chg="del">
          <ac:chgData name="Berk Pekpinarli" userId="4b6ca4fc3c2365e0" providerId="LiveId" clId="{BD4DEB8B-A479-41B1-9B46-4F83F3501C7B}" dt="2024-03-20T16:33:19.716" v="6987" actId="478"/>
          <ac:spMkLst>
            <pc:docMk/>
            <pc:sldMk cId="3880091691" sldId="267"/>
            <ac:spMk id="2" creationId="{DE982B27-B297-5AEA-B1AD-766C4AE507B9}"/>
          </ac:spMkLst>
        </pc:spChg>
        <pc:spChg chg="mod">
          <ac:chgData name="Berk Pekpinarli" userId="4b6ca4fc3c2365e0" providerId="LiveId" clId="{BD4DEB8B-A479-41B1-9B46-4F83F3501C7B}" dt="2024-03-28T20:54:51.883" v="38295" actId="20577"/>
          <ac:spMkLst>
            <pc:docMk/>
            <pc:sldMk cId="3880091691" sldId="267"/>
            <ac:spMk id="3" creationId="{F9C9DF0F-1C09-3159-CB3A-12C8EB1C48ED}"/>
          </ac:spMkLst>
        </pc:spChg>
        <pc:spChg chg="add">
          <ac:chgData name="Berk Pekpinarli" userId="4b6ca4fc3c2365e0" providerId="LiveId" clId="{BD4DEB8B-A479-41B1-9B46-4F83F3501C7B}" dt="2024-03-28T20:51:10.559" v="38261" actId="26606"/>
          <ac:spMkLst>
            <pc:docMk/>
            <pc:sldMk cId="3880091691" sldId="267"/>
            <ac:spMk id="5" creationId="{081EA652-8C6A-4E69-BEB9-170809474553}"/>
          </ac:spMkLst>
        </pc:spChg>
        <pc:spChg chg="add">
          <ac:chgData name="Berk Pekpinarli" userId="4b6ca4fc3c2365e0" providerId="LiveId" clId="{BD4DEB8B-A479-41B1-9B46-4F83F3501C7B}" dt="2024-03-28T20:51:10.559" v="38261" actId="26606"/>
          <ac:spMkLst>
            <pc:docMk/>
            <pc:sldMk cId="3880091691" sldId="267"/>
            <ac:spMk id="6" creationId="{5298780A-33B9-4EA2-8F67-DE68AD62841B}"/>
          </ac:spMkLst>
        </pc:spChg>
        <pc:spChg chg="add">
          <ac:chgData name="Berk Pekpinarli" userId="4b6ca4fc3c2365e0" providerId="LiveId" clId="{BD4DEB8B-A479-41B1-9B46-4F83F3501C7B}" dt="2024-03-28T20:51:10.559" v="38261" actId="26606"/>
          <ac:spMkLst>
            <pc:docMk/>
            <pc:sldMk cId="3880091691" sldId="267"/>
            <ac:spMk id="7" creationId="{7F488E8B-4E1E-4402-8935-D4E6C02615C7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3880091691" sldId="267"/>
            <ac:spMk id="8" creationId="{081EA652-8C6A-4E69-BEB9-170809474553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3880091691" sldId="267"/>
            <ac:spMk id="10" creationId="{5298780A-33B9-4EA2-8F67-DE68AD62841B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3880091691" sldId="267"/>
            <ac:spMk id="12" creationId="{7F488E8B-4E1E-4402-8935-D4E6C02615C7}"/>
          </ac:spMkLst>
        </pc:spChg>
      </pc:sldChg>
      <pc:sldChg chg="addSp delSp modSp new mod ord">
        <pc:chgData name="Berk Pekpinarli" userId="4b6ca4fc3c2365e0" providerId="LiveId" clId="{BD4DEB8B-A479-41B1-9B46-4F83F3501C7B}" dt="2024-03-28T20:37:37.187" v="38005"/>
        <pc:sldMkLst>
          <pc:docMk/>
          <pc:sldMk cId="3991342043" sldId="268"/>
        </pc:sldMkLst>
        <pc:spChg chg="del">
          <ac:chgData name="Berk Pekpinarli" userId="4b6ca4fc3c2365e0" providerId="LiveId" clId="{BD4DEB8B-A479-41B1-9B46-4F83F3501C7B}" dt="2024-03-20T16:40:36.319" v="7841" actId="478"/>
          <ac:spMkLst>
            <pc:docMk/>
            <pc:sldMk cId="3991342043" sldId="268"/>
            <ac:spMk id="2" creationId="{75F0AAC5-B0B6-C4D5-DA13-67AB661AD887}"/>
          </ac:spMkLst>
        </pc:spChg>
        <pc:spChg chg="mod">
          <ac:chgData name="Berk Pekpinarli" userId="4b6ca4fc3c2365e0" providerId="LiveId" clId="{BD4DEB8B-A479-41B1-9B46-4F83F3501C7B}" dt="2024-03-20T16:43:49.978" v="8155" actId="14100"/>
          <ac:spMkLst>
            <pc:docMk/>
            <pc:sldMk cId="3991342043" sldId="268"/>
            <ac:spMk id="3" creationId="{82F70F49-E6D4-D973-B02A-DD77D6405355}"/>
          </ac:spMkLst>
        </pc:spChg>
        <pc:picChg chg="add mod">
          <ac:chgData name="Berk Pekpinarli" userId="4b6ca4fc3c2365e0" providerId="LiveId" clId="{BD4DEB8B-A479-41B1-9B46-4F83F3501C7B}" dt="2024-03-20T16:44:01.225" v="8159" actId="14100"/>
          <ac:picMkLst>
            <pc:docMk/>
            <pc:sldMk cId="3991342043" sldId="268"/>
            <ac:picMk id="5" creationId="{598B429A-59D8-BB05-C4F9-C71D105971F8}"/>
          </ac:picMkLst>
        </pc:picChg>
      </pc:sldChg>
      <pc:sldChg chg="addSp delSp modSp new mod ord setBg delDesignElem">
        <pc:chgData name="Berk Pekpinarli" userId="4b6ca4fc3c2365e0" providerId="LiveId" clId="{BD4DEB8B-A479-41B1-9B46-4F83F3501C7B}" dt="2024-03-28T20:51:33.383" v="38272" actId="14100"/>
        <pc:sldMkLst>
          <pc:docMk/>
          <pc:sldMk cId="126187301" sldId="269"/>
        </pc:sldMkLst>
        <pc:spChg chg="del">
          <ac:chgData name="Berk Pekpinarli" userId="4b6ca4fc3c2365e0" providerId="LiveId" clId="{BD4DEB8B-A479-41B1-9B46-4F83F3501C7B}" dt="2024-03-21T16:48:32.228" v="8165" actId="478"/>
          <ac:spMkLst>
            <pc:docMk/>
            <pc:sldMk cId="126187301" sldId="269"/>
            <ac:spMk id="2" creationId="{2F003F38-7027-EB45-B298-D21869F51768}"/>
          </ac:spMkLst>
        </pc:spChg>
        <pc:spChg chg="del">
          <ac:chgData name="Berk Pekpinarli" userId="4b6ca4fc3c2365e0" providerId="LiveId" clId="{BD4DEB8B-A479-41B1-9B46-4F83F3501C7B}" dt="2024-03-21T16:48:30.628" v="8164" actId="478"/>
          <ac:spMkLst>
            <pc:docMk/>
            <pc:sldMk cId="126187301" sldId="269"/>
            <ac:spMk id="3" creationId="{9442FA40-4ECE-324F-DD45-79CCEEC9AB48}"/>
          </ac:spMkLst>
        </pc:spChg>
        <pc:spChg chg="add">
          <ac:chgData name="Berk Pekpinarli" userId="4b6ca4fc3c2365e0" providerId="LiveId" clId="{BD4DEB8B-A479-41B1-9B46-4F83F3501C7B}" dt="2024-03-28T20:51:27.410" v="38268" actId="26606"/>
          <ac:spMkLst>
            <pc:docMk/>
            <pc:sldMk cId="126187301" sldId="269"/>
            <ac:spMk id="7" creationId="{F3060C83-F051-4F0E-ABAD-AA0DFC48B218}"/>
          </ac:spMkLst>
        </pc:spChg>
        <pc:spChg chg="add">
          <ac:chgData name="Berk Pekpinarli" userId="4b6ca4fc3c2365e0" providerId="LiveId" clId="{BD4DEB8B-A479-41B1-9B46-4F83F3501C7B}" dt="2024-03-28T20:51:27.410" v="38268" actId="26606"/>
          <ac:spMkLst>
            <pc:docMk/>
            <pc:sldMk cId="126187301" sldId="269"/>
            <ac:spMk id="8" creationId="{83C98ABE-055B-441F-B07E-44F97F083C39}"/>
          </ac:spMkLst>
        </pc:spChg>
        <pc:spChg chg="add">
          <ac:chgData name="Berk Pekpinarli" userId="4b6ca4fc3c2365e0" providerId="LiveId" clId="{BD4DEB8B-A479-41B1-9B46-4F83F3501C7B}" dt="2024-03-28T20:51:27.410" v="38268" actId="26606"/>
          <ac:spMkLst>
            <pc:docMk/>
            <pc:sldMk cId="126187301" sldId="269"/>
            <ac:spMk id="9" creationId="{29FDB030-9B49-4CED-8CCD-4D99382388AC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126187301" sldId="269"/>
            <ac:spMk id="10" creationId="{F3060C83-F051-4F0E-ABAD-AA0DFC48B218}"/>
          </ac:spMkLst>
        </pc:spChg>
        <pc:spChg chg="add">
          <ac:chgData name="Berk Pekpinarli" userId="4b6ca4fc3c2365e0" providerId="LiveId" clId="{BD4DEB8B-A479-41B1-9B46-4F83F3501C7B}" dt="2024-03-28T20:51:27.410" v="38268" actId="26606"/>
          <ac:spMkLst>
            <pc:docMk/>
            <pc:sldMk cId="126187301" sldId="269"/>
            <ac:spMk id="11" creationId="{3783CA14-24A1-485C-8B30-D6A5D87987AD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126187301" sldId="269"/>
            <ac:spMk id="12" creationId="{83C98ABE-055B-441F-B07E-44F97F083C39}"/>
          </ac:spMkLst>
        </pc:spChg>
        <pc:spChg chg="add">
          <ac:chgData name="Berk Pekpinarli" userId="4b6ca4fc3c2365e0" providerId="LiveId" clId="{BD4DEB8B-A479-41B1-9B46-4F83F3501C7B}" dt="2024-03-28T20:51:27.410" v="38268" actId="26606"/>
          <ac:spMkLst>
            <pc:docMk/>
            <pc:sldMk cId="126187301" sldId="269"/>
            <ac:spMk id="13" creationId="{9A97C86A-04D6-40F7-AE84-31AB43E6A846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126187301" sldId="269"/>
            <ac:spMk id="14" creationId="{29FDB030-9B49-4CED-8CCD-4D99382388AC}"/>
          </ac:spMkLst>
        </pc:spChg>
        <pc:spChg chg="add">
          <ac:chgData name="Berk Pekpinarli" userId="4b6ca4fc3c2365e0" providerId="LiveId" clId="{BD4DEB8B-A479-41B1-9B46-4F83F3501C7B}" dt="2024-03-28T20:51:27.410" v="38268" actId="26606"/>
          <ac:spMkLst>
            <pc:docMk/>
            <pc:sldMk cId="126187301" sldId="269"/>
            <ac:spMk id="15" creationId="{FF9F2414-84E8-453E-B1F3-389FDE8192D9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126187301" sldId="269"/>
            <ac:spMk id="16" creationId="{3783CA14-24A1-485C-8B30-D6A5D87987AD}"/>
          </ac:spMkLst>
        </pc:spChg>
        <pc:spChg chg="add">
          <ac:chgData name="Berk Pekpinarli" userId="4b6ca4fc3c2365e0" providerId="LiveId" clId="{BD4DEB8B-A479-41B1-9B46-4F83F3501C7B}" dt="2024-03-28T20:51:27.410" v="38268" actId="26606"/>
          <ac:spMkLst>
            <pc:docMk/>
            <pc:sldMk cId="126187301" sldId="269"/>
            <ac:spMk id="17" creationId="{3ECA69A1-7536-43AC-85EF-C7106179F5ED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126187301" sldId="269"/>
            <ac:spMk id="18" creationId="{9A97C86A-04D6-40F7-AE84-31AB43E6A846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126187301" sldId="269"/>
            <ac:spMk id="20" creationId="{FF9F2414-84E8-453E-B1F3-389FDE8192D9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126187301" sldId="269"/>
            <ac:spMk id="22" creationId="{3ECA69A1-7536-43AC-85EF-C7106179F5ED}"/>
          </ac:spMkLst>
        </pc:spChg>
        <pc:picChg chg="add mod">
          <ac:chgData name="Berk Pekpinarli" userId="4b6ca4fc3c2365e0" providerId="LiveId" clId="{BD4DEB8B-A479-41B1-9B46-4F83F3501C7B}" dt="2024-03-28T20:51:33.383" v="38272" actId="14100"/>
          <ac:picMkLst>
            <pc:docMk/>
            <pc:sldMk cId="126187301" sldId="269"/>
            <ac:picMk id="5" creationId="{F4BB8F91-9143-AFCC-A0CC-B1569B1F73FC}"/>
          </ac:picMkLst>
        </pc:picChg>
      </pc:sldChg>
      <pc:sldChg chg="addSp delSp modSp new mod ord setBg delDesignElem">
        <pc:chgData name="Berk Pekpinarli" userId="4b6ca4fc3c2365e0" providerId="LiveId" clId="{BD4DEB8B-A479-41B1-9B46-4F83F3501C7B}" dt="2024-03-28T20:52:25.546" v="38291" actId="27636"/>
        <pc:sldMkLst>
          <pc:docMk/>
          <pc:sldMk cId="3708740818" sldId="270"/>
        </pc:sldMkLst>
        <pc:spChg chg="del">
          <ac:chgData name="Berk Pekpinarli" userId="4b6ca4fc3c2365e0" providerId="LiveId" clId="{BD4DEB8B-A479-41B1-9B46-4F83F3501C7B}" dt="2024-03-21T16:48:44.680" v="8170" actId="478"/>
          <ac:spMkLst>
            <pc:docMk/>
            <pc:sldMk cId="3708740818" sldId="270"/>
            <ac:spMk id="2" creationId="{BAF1A995-A42D-630C-31E1-5895A98318E4}"/>
          </ac:spMkLst>
        </pc:spChg>
        <pc:spChg chg="mod">
          <ac:chgData name="Berk Pekpinarli" userId="4b6ca4fc3c2365e0" providerId="LiveId" clId="{BD4DEB8B-A479-41B1-9B46-4F83F3501C7B}" dt="2024-03-28T20:52:25.546" v="38291" actId="27636"/>
          <ac:spMkLst>
            <pc:docMk/>
            <pc:sldMk cId="3708740818" sldId="270"/>
            <ac:spMk id="3" creationId="{C947DEF7-A973-DE65-5A39-E789FB60B1B2}"/>
          </ac:spMkLst>
        </pc:spChg>
        <pc:spChg chg="add">
          <ac:chgData name="Berk Pekpinarli" userId="4b6ca4fc3c2365e0" providerId="LiveId" clId="{BD4DEB8B-A479-41B1-9B46-4F83F3501C7B}" dt="2024-03-28T20:51:54.790" v="38273" actId="26606"/>
          <ac:spMkLst>
            <pc:docMk/>
            <pc:sldMk cId="3708740818" sldId="270"/>
            <ac:spMk id="5" creationId="{907EF6B7-1338-4443-8C46-6A318D952DFD}"/>
          </ac:spMkLst>
        </pc:spChg>
        <pc:spChg chg="add">
          <ac:chgData name="Berk Pekpinarli" userId="4b6ca4fc3c2365e0" providerId="LiveId" clId="{BD4DEB8B-A479-41B1-9B46-4F83F3501C7B}" dt="2024-03-28T20:51:54.790" v="38273" actId="26606"/>
          <ac:spMkLst>
            <pc:docMk/>
            <pc:sldMk cId="3708740818" sldId="270"/>
            <ac:spMk id="6" creationId="{DAAE4CDD-124C-4DCF-9584-B6033B545DD5}"/>
          </ac:spMkLst>
        </pc:spChg>
        <pc:spChg chg="add">
          <ac:chgData name="Berk Pekpinarli" userId="4b6ca4fc3c2365e0" providerId="LiveId" clId="{BD4DEB8B-A479-41B1-9B46-4F83F3501C7B}" dt="2024-03-28T20:51:54.790" v="38273" actId="26606"/>
          <ac:spMkLst>
            <pc:docMk/>
            <pc:sldMk cId="3708740818" sldId="270"/>
            <ac:spMk id="7" creationId="{081E4A58-353D-44AE-B2FC-2A74E2E400F7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3708740818" sldId="270"/>
            <ac:spMk id="8" creationId="{907EF6B7-1338-4443-8C46-6A318D952DFD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3708740818" sldId="270"/>
            <ac:spMk id="10" creationId="{DAAE4CDD-124C-4DCF-9584-B6033B545DD5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3708740818" sldId="270"/>
            <ac:spMk id="12" creationId="{081E4A58-353D-44AE-B2FC-2A74E2E400F7}"/>
          </ac:spMkLst>
        </pc:spChg>
      </pc:sldChg>
      <pc:sldChg chg="addSp delSp modSp new mod ord">
        <pc:chgData name="Berk Pekpinarli" userId="4b6ca4fc3c2365e0" providerId="LiveId" clId="{BD4DEB8B-A479-41B1-9B46-4F83F3501C7B}" dt="2024-03-28T20:37:37.187" v="38005"/>
        <pc:sldMkLst>
          <pc:docMk/>
          <pc:sldMk cId="1946784468" sldId="271"/>
        </pc:sldMkLst>
        <pc:spChg chg="del">
          <ac:chgData name="Berk Pekpinarli" userId="4b6ca4fc3c2365e0" providerId="LiveId" clId="{BD4DEB8B-A479-41B1-9B46-4F83F3501C7B}" dt="2024-03-21T17:13:42.118" v="9582" actId="478"/>
          <ac:spMkLst>
            <pc:docMk/>
            <pc:sldMk cId="1946784468" sldId="271"/>
            <ac:spMk id="2" creationId="{D0445629-02A7-27F2-63EB-5984210B1020}"/>
          </ac:spMkLst>
        </pc:spChg>
        <pc:spChg chg="del">
          <ac:chgData name="Berk Pekpinarli" userId="4b6ca4fc3c2365e0" providerId="LiveId" clId="{BD4DEB8B-A479-41B1-9B46-4F83F3501C7B}" dt="2024-03-21T17:13:41.442" v="9581" actId="478"/>
          <ac:spMkLst>
            <pc:docMk/>
            <pc:sldMk cId="1946784468" sldId="271"/>
            <ac:spMk id="3" creationId="{9545B792-7E1D-E3D2-E3A9-FA9B17C7608B}"/>
          </ac:spMkLst>
        </pc:spChg>
        <pc:picChg chg="add mod">
          <ac:chgData name="Berk Pekpinarli" userId="4b6ca4fc3c2365e0" providerId="LiveId" clId="{BD4DEB8B-A479-41B1-9B46-4F83F3501C7B}" dt="2024-03-21T17:13:43.958" v="9584" actId="1076"/>
          <ac:picMkLst>
            <pc:docMk/>
            <pc:sldMk cId="1946784468" sldId="271"/>
            <ac:picMk id="5" creationId="{7C0771AE-E864-EE79-D278-2685026D8752}"/>
          </ac:picMkLst>
        </pc:picChg>
      </pc:sldChg>
      <pc:sldChg chg="addSp delSp modSp new mod ord">
        <pc:chgData name="Berk Pekpinarli" userId="4b6ca4fc3c2365e0" providerId="LiveId" clId="{BD4DEB8B-A479-41B1-9B46-4F83F3501C7B}" dt="2024-03-28T20:37:37.187" v="38005"/>
        <pc:sldMkLst>
          <pc:docMk/>
          <pc:sldMk cId="3490251280" sldId="272"/>
        </pc:sldMkLst>
        <pc:spChg chg="del">
          <ac:chgData name="Berk Pekpinarli" userId="4b6ca4fc3c2365e0" providerId="LiveId" clId="{BD4DEB8B-A479-41B1-9B46-4F83F3501C7B}" dt="2024-03-21T17:15:46.919" v="9586" actId="478"/>
          <ac:spMkLst>
            <pc:docMk/>
            <pc:sldMk cId="3490251280" sldId="272"/>
            <ac:spMk id="2" creationId="{B3EDFC5F-8EDC-F0BF-FF06-FDF6D2DA99E8}"/>
          </ac:spMkLst>
        </pc:spChg>
        <pc:spChg chg="del">
          <ac:chgData name="Berk Pekpinarli" userId="4b6ca4fc3c2365e0" providerId="LiveId" clId="{BD4DEB8B-A479-41B1-9B46-4F83F3501C7B}" dt="2024-03-21T17:15:45.730" v="9585" actId="478"/>
          <ac:spMkLst>
            <pc:docMk/>
            <pc:sldMk cId="3490251280" sldId="272"/>
            <ac:spMk id="3" creationId="{93BBE988-022E-E420-8A9E-77E28860D369}"/>
          </ac:spMkLst>
        </pc:spChg>
        <pc:spChg chg="add mod">
          <ac:chgData name="Berk Pekpinarli" userId="4b6ca4fc3c2365e0" providerId="LiveId" clId="{BD4DEB8B-A479-41B1-9B46-4F83F3501C7B}" dt="2024-03-21T17:32:15.425" v="9685" actId="14100"/>
          <ac:spMkLst>
            <pc:docMk/>
            <pc:sldMk cId="3490251280" sldId="272"/>
            <ac:spMk id="6" creationId="{E4863E87-BC9B-FBDB-110B-C39F27FD2527}"/>
          </ac:spMkLst>
        </pc:spChg>
        <pc:picChg chg="add mod">
          <ac:chgData name="Berk Pekpinarli" userId="4b6ca4fc3c2365e0" providerId="LiveId" clId="{BD4DEB8B-A479-41B1-9B46-4F83F3501C7B}" dt="2024-03-21T17:31:59.677" v="9681" actId="1076"/>
          <ac:picMkLst>
            <pc:docMk/>
            <pc:sldMk cId="3490251280" sldId="272"/>
            <ac:picMk id="5" creationId="{66FE836B-3A90-DCE9-9187-63ABF73BACA4}"/>
          </ac:picMkLst>
        </pc:picChg>
      </pc:sldChg>
      <pc:sldChg chg="addSp delSp modSp new mod ord">
        <pc:chgData name="Berk Pekpinarli" userId="4b6ca4fc3c2365e0" providerId="LiveId" clId="{BD4DEB8B-A479-41B1-9B46-4F83F3501C7B}" dt="2024-03-28T20:37:37.187" v="38005"/>
        <pc:sldMkLst>
          <pc:docMk/>
          <pc:sldMk cId="1393455450" sldId="273"/>
        </pc:sldMkLst>
        <pc:spChg chg="del">
          <ac:chgData name="Berk Pekpinarli" userId="4b6ca4fc3c2365e0" providerId="LiveId" clId="{BD4DEB8B-A479-41B1-9B46-4F83F3501C7B}" dt="2024-03-21T17:16:48.606" v="9600" actId="478"/>
          <ac:spMkLst>
            <pc:docMk/>
            <pc:sldMk cId="1393455450" sldId="273"/>
            <ac:spMk id="2" creationId="{3788B8DB-510D-7B6E-60F2-9A10EE0AA298}"/>
          </ac:spMkLst>
        </pc:spChg>
        <pc:spChg chg="add mod">
          <ac:chgData name="Berk Pekpinarli" userId="4b6ca4fc3c2365e0" providerId="LiveId" clId="{BD4DEB8B-A479-41B1-9B46-4F83F3501C7B}" dt="2024-03-25T19:52:56.048" v="13181" actId="14100"/>
          <ac:spMkLst>
            <pc:docMk/>
            <pc:sldMk cId="1393455450" sldId="273"/>
            <ac:spMk id="2" creationId="{A1723CCF-5D67-8252-3E73-E5DA240425CD}"/>
          </ac:spMkLst>
        </pc:spChg>
        <pc:spChg chg="add mod">
          <ac:chgData name="Berk Pekpinarli" userId="4b6ca4fc3c2365e0" providerId="LiveId" clId="{BD4DEB8B-A479-41B1-9B46-4F83F3501C7B}" dt="2024-03-25T19:52:52.206" v="13180" actId="14100"/>
          <ac:spMkLst>
            <pc:docMk/>
            <pc:sldMk cId="1393455450" sldId="273"/>
            <ac:spMk id="3" creationId="{38AB5C86-07E6-0D56-B3E0-B9344EA13377}"/>
          </ac:spMkLst>
        </pc:spChg>
        <pc:spChg chg="del">
          <ac:chgData name="Berk Pekpinarli" userId="4b6ca4fc3c2365e0" providerId="LiveId" clId="{BD4DEB8B-A479-41B1-9B46-4F83F3501C7B}" dt="2024-03-21T17:16:47.693" v="9599" actId="478"/>
          <ac:spMkLst>
            <pc:docMk/>
            <pc:sldMk cId="1393455450" sldId="273"/>
            <ac:spMk id="3" creationId="{CD22C2B9-9EC6-25C4-B586-4BF92ABF32D5}"/>
          </ac:spMkLst>
        </pc:spChg>
        <pc:spChg chg="add mod">
          <ac:chgData name="Berk Pekpinarli" userId="4b6ca4fc3c2365e0" providerId="LiveId" clId="{BD4DEB8B-A479-41B1-9B46-4F83F3501C7B}" dt="2024-03-21T17:29:59.074" v="9672" actId="3062"/>
          <ac:spMkLst>
            <pc:docMk/>
            <pc:sldMk cId="1393455450" sldId="273"/>
            <ac:spMk id="6" creationId="{FBC64E4D-FA75-A213-6C8C-07226CCB54FE}"/>
          </ac:spMkLst>
        </pc:spChg>
        <pc:spChg chg="add mod">
          <ac:chgData name="Berk Pekpinarli" userId="4b6ca4fc3c2365e0" providerId="LiveId" clId="{BD4DEB8B-A479-41B1-9B46-4F83F3501C7B}" dt="2024-03-21T17:30:18.112" v="9674" actId="1076"/>
          <ac:spMkLst>
            <pc:docMk/>
            <pc:sldMk cId="1393455450" sldId="273"/>
            <ac:spMk id="7" creationId="{31DFFECB-B486-1CCF-4F7B-AB5EC6EFEFD9}"/>
          </ac:spMkLst>
        </pc:spChg>
        <pc:spChg chg="add del mod">
          <ac:chgData name="Berk Pekpinarli" userId="4b6ca4fc3c2365e0" providerId="LiveId" clId="{BD4DEB8B-A479-41B1-9B46-4F83F3501C7B}" dt="2024-03-25T19:52:37.413" v="13174" actId="478"/>
          <ac:spMkLst>
            <pc:docMk/>
            <pc:sldMk cId="1393455450" sldId="273"/>
            <ac:spMk id="8" creationId="{EBF046B8-9092-7F79-FF0B-5985AE95D06A}"/>
          </ac:spMkLst>
        </pc:spChg>
        <pc:picChg chg="add mod">
          <ac:chgData name="Berk Pekpinarli" userId="4b6ca4fc3c2365e0" providerId="LiveId" clId="{BD4DEB8B-A479-41B1-9B46-4F83F3501C7B}" dt="2024-03-21T17:17:01.811" v="9606" actId="14100"/>
          <ac:picMkLst>
            <pc:docMk/>
            <pc:sldMk cId="1393455450" sldId="273"/>
            <ac:picMk id="5" creationId="{8B3D79FD-F84F-BF19-7AB5-9ABB0268C4D0}"/>
          </ac:picMkLst>
        </pc:picChg>
      </pc:sldChg>
      <pc:sldChg chg="addSp delSp modSp new mod ord setBg delDesignElem">
        <pc:chgData name="Berk Pekpinarli" userId="4b6ca4fc3c2365e0" providerId="LiveId" clId="{BD4DEB8B-A479-41B1-9B46-4F83F3501C7B}" dt="2024-03-28T20:52:49.596" v="38292" actId="26606"/>
        <pc:sldMkLst>
          <pc:docMk/>
          <pc:sldMk cId="4246844472" sldId="274"/>
        </pc:sldMkLst>
        <pc:spChg chg="del">
          <ac:chgData name="Berk Pekpinarli" userId="4b6ca4fc3c2365e0" providerId="LiveId" clId="{BD4DEB8B-A479-41B1-9B46-4F83F3501C7B}" dt="2024-03-21T17:33:37.427" v="9686" actId="478"/>
          <ac:spMkLst>
            <pc:docMk/>
            <pc:sldMk cId="4246844472" sldId="274"/>
            <ac:spMk id="2" creationId="{EFEFE8AF-3B25-4300-CD6B-A3A00B9B59BF}"/>
          </ac:spMkLst>
        </pc:spChg>
        <pc:spChg chg="mod">
          <ac:chgData name="Berk Pekpinarli" userId="4b6ca4fc3c2365e0" providerId="LiveId" clId="{BD4DEB8B-A479-41B1-9B46-4F83F3501C7B}" dt="2024-03-28T20:52:49.596" v="38292" actId="26606"/>
          <ac:spMkLst>
            <pc:docMk/>
            <pc:sldMk cId="4246844472" sldId="274"/>
            <ac:spMk id="3" creationId="{22A8019E-E9B2-105F-2A49-345F1232ABA9}"/>
          </ac:spMkLst>
        </pc:spChg>
        <pc:spChg chg="add">
          <ac:chgData name="Berk Pekpinarli" userId="4b6ca4fc3c2365e0" providerId="LiveId" clId="{BD4DEB8B-A479-41B1-9B46-4F83F3501C7B}" dt="2024-03-28T20:52:49.596" v="38292" actId="26606"/>
          <ac:spMkLst>
            <pc:docMk/>
            <pc:sldMk cId="4246844472" sldId="274"/>
            <ac:spMk id="5" creationId="{907EF6B7-1338-4443-8C46-6A318D952DFD}"/>
          </ac:spMkLst>
        </pc:spChg>
        <pc:spChg chg="add">
          <ac:chgData name="Berk Pekpinarli" userId="4b6ca4fc3c2365e0" providerId="LiveId" clId="{BD4DEB8B-A479-41B1-9B46-4F83F3501C7B}" dt="2024-03-28T20:52:49.596" v="38292" actId="26606"/>
          <ac:spMkLst>
            <pc:docMk/>
            <pc:sldMk cId="4246844472" sldId="274"/>
            <ac:spMk id="6" creationId="{DAAE4CDD-124C-4DCF-9584-B6033B545DD5}"/>
          </ac:spMkLst>
        </pc:spChg>
        <pc:spChg chg="add">
          <ac:chgData name="Berk Pekpinarli" userId="4b6ca4fc3c2365e0" providerId="LiveId" clId="{BD4DEB8B-A479-41B1-9B46-4F83F3501C7B}" dt="2024-03-28T20:52:49.596" v="38292" actId="26606"/>
          <ac:spMkLst>
            <pc:docMk/>
            <pc:sldMk cId="4246844472" sldId="274"/>
            <ac:spMk id="7" creationId="{081E4A58-353D-44AE-B2FC-2A74E2E400F7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4246844472" sldId="274"/>
            <ac:spMk id="8" creationId="{1BB867FF-FC45-48F7-8104-F89BE54909F1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4246844472" sldId="274"/>
            <ac:spMk id="10" creationId="{8BB56887-D0D5-4F0C-9E19-7247EB83C8B7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4246844472" sldId="274"/>
            <ac:spMk id="12" creationId="{081E4A58-353D-44AE-B2FC-2A74E2E400F7}"/>
          </ac:spMkLst>
        </pc:spChg>
      </pc:sldChg>
      <pc:sldChg chg="addSp delSp modSp new mod ord">
        <pc:chgData name="Berk Pekpinarli" userId="4b6ca4fc3c2365e0" providerId="LiveId" clId="{BD4DEB8B-A479-41B1-9B46-4F83F3501C7B}" dt="2024-03-28T20:37:37.187" v="38005"/>
        <pc:sldMkLst>
          <pc:docMk/>
          <pc:sldMk cId="2106178231" sldId="275"/>
        </pc:sldMkLst>
        <pc:spChg chg="del">
          <ac:chgData name="Berk Pekpinarli" userId="4b6ca4fc3c2365e0" providerId="LiveId" clId="{BD4DEB8B-A479-41B1-9B46-4F83F3501C7B}" dt="2024-03-21T17:19:27.270" v="9643" actId="478"/>
          <ac:spMkLst>
            <pc:docMk/>
            <pc:sldMk cId="2106178231" sldId="275"/>
            <ac:spMk id="2" creationId="{7AF54DC1-EE1C-BEB0-715A-B3B83044C330}"/>
          </ac:spMkLst>
        </pc:spChg>
        <pc:spChg chg="del">
          <ac:chgData name="Berk Pekpinarli" userId="4b6ca4fc3c2365e0" providerId="LiveId" clId="{BD4DEB8B-A479-41B1-9B46-4F83F3501C7B}" dt="2024-03-21T17:19:29.147" v="9644" actId="478"/>
          <ac:spMkLst>
            <pc:docMk/>
            <pc:sldMk cId="2106178231" sldId="275"/>
            <ac:spMk id="3" creationId="{B284C3D1-1685-6DBA-820E-C7B43DD833D8}"/>
          </ac:spMkLst>
        </pc:spChg>
        <pc:picChg chg="add mod">
          <ac:chgData name="Berk Pekpinarli" userId="4b6ca4fc3c2365e0" providerId="LiveId" clId="{BD4DEB8B-A479-41B1-9B46-4F83F3501C7B}" dt="2024-03-21T17:19:50.061" v="9651" actId="14100"/>
          <ac:picMkLst>
            <pc:docMk/>
            <pc:sldMk cId="2106178231" sldId="275"/>
            <ac:picMk id="5" creationId="{95526FA1-6653-0EFE-3EAA-02A7936B9070}"/>
          </ac:picMkLst>
        </pc:picChg>
      </pc:sldChg>
      <pc:sldChg chg="addSp delSp modSp new mod ord">
        <pc:chgData name="Berk Pekpinarli" userId="4b6ca4fc3c2365e0" providerId="LiveId" clId="{BD4DEB8B-A479-41B1-9B46-4F83F3501C7B}" dt="2024-03-28T20:37:37.187" v="38005"/>
        <pc:sldMkLst>
          <pc:docMk/>
          <pc:sldMk cId="257032712" sldId="276"/>
        </pc:sldMkLst>
        <pc:spChg chg="del">
          <ac:chgData name="Berk Pekpinarli" userId="4b6ca4fc3c2365e0" providerId="LiveId" clId="{BD4DEB8B-A479-41B1-9B46-4F83F3501C7B}" dt="2024-03-21T17:45:29.051" v="10759" actId="478"/>
          <ac:spMkLst>
            <pc:docMk/>
            <pc:sldMk cId="257032712" sldId="276"/>
            <ac:spMk id="2" creationId="{42BC20E6-61FF-9412-7892-67D5B49A200F}"/>
          </ac:spMkLst>
        </pc:spChg>
        <pc:spChg chg="del">
          <ac:chgData name="Berk Pekpinarli" userId="4b6ca4fc3c2365e0" providerId="LiveId" clId="{BD4DEB8B-A479-41B1-9B46-4F83F3501C7B}" dt="2024-03-21T17:45:30.283" v="10760" actId="478"/>
          <ac:spMkLst>
            <pc:docMk/>
            <pc:sldMk cId="257032712" sldId="276"/>
            <ac:spMk id="3" creationId="{687B46B2-FF63-8F69-9FC3-FBF8E3905154}"/>
          </ac:spMkLst>
        </pc:spChg>
        <pc:picChg chg="add mod">
          <ac:chgData name="Berk Pekpinarli" userId="4b6ca4fc3c2365e0" providerId="LiveId" clId="{BD4DEB8B-A479-41B1-9B46-4F83F3501C7B}" dt="2024-03-21T17:45:37.515" v="10764" actId="1076"/>
          <ac:picMkLst>
            <pc:docMk/>
            <pc:sldMk cId="257032712" sldId="276"/>
            <ac:picMk id="5" creationId="{A3311436-B7A1-F5EE-0924-FAF51E785F35}"/>
          </ac:picMkLst>
        </pc:picChg>
      </pc:sldChg>
      <pc:sldChg chg="addSp delSp modSp new mod">
        <pc:chgData name="Berk Pekpinarli" userId="4b6ca4fc3c2365e0" providerId="LiveId" clId="{BD4DEB8B-A479-41B1-9B46-4F83F3501C7B}" dt="2024-03-25T19:03:30.324" v="10779" actId="1076"/>
        <pc:sldMkLst>
          <pc:docMk/>
          <pc:sldMk cId="3003294133" sldId="277"/>
        </pc:sldMkLst>
        <pc:spChg chg="del">
          <ac:chgData name="Berk Pekpinarli" userId="4b6ca4fc3c2365e0" providerId="LiveId" clId="{BD4DEB8B-A479-41B1-9B46-4F83F3501C7B}" dt="2024-03-25T19:03:15.435" v="10773" actId="478"/>
          <ac:spMkLst>
            <pc:docMk/>
            <pc:sldMk cId="3003294133" sldId="277"/>
            <ac:spMk id="2" creationId="{F34AEE01-AC1E-A3C5-F008-68CE826E92A3}"/>
          </ac:spMkLst>
        </pc:spChg>
        <pc:spChg chg="del">
          <ac:chgData name="Berk Pekpinarli" userId="4b6ca4fc3c2365e0" providerId="LiveId" clId="{BD4DEB8B-A479-41B1-9B46-4F83F3501C7B}" dt="2024-03-25T19:03:14.437" v="10772" actId="478"/>
          <ac:spMkLst>
            <pc:docMk/>
            <pc:sldMk cId="3003294133" sldId="277"/>
            <ac:spMk id="3" creationId="{C01A9031-F90B-EC1C-F4E7-165D84623BA0}"/>
          </ac:spMkLst>
        </pc:spChg>
        <pc:picChg chg="add mod">
          <ac:chgData name="Berk Pekpinarli" userId="4b6ca4fc3c2365e0" providerId="LiveId" clId="{BD4DEB8B-A479-41B1-9B46-4F83F3501C7B}" dt="2024-03-25T19:03:30.324" v="10779" actId="1076"/>
          <ac:picMkLst>
            <pc:docMk/>
            <pc:sldMk cId="3003294133" sldId="277"/>
            <ac:picMk id="5" creationId="{D87C73F8-AD9B-B0B7-0DB4-B4C7EE9FB620}"/>
          </ac:picMkLst>
        </pc:picChg>
      </pc:sldChg>
      <pc:sldChg chg="addSp delSp modSp new mod">
        <pc:chgData name="Berk Pekpinarli" userId="4b6ca4fc3c2365e0" providerId="LiveId" clId="{BD4DEB8B-A479-41B1-9B46-4F83F3501C7B}" dt="2024-03-28T20:42:25.847" v="38158" actId="27636"/>
        <pc:sldMkLst>
          <pc:docMk/>
          <pc:sldMk cId="19483497" sldId="278"/>
        </pc:sldMkLst>
        <pc:spChg chg="del mod">
          <ac:chgData name="Berk Pekpinarli" userId="4b6ca4fc3c2365e0" providerId="LiveId" clId="{BD4DEB8B-A479-41B1-9B46-4F83F3501C7B}" dt="2024-03-25T19:03:53.252" v="10781" actId="478"/>
          <ac:spMkLst>
            <pc:docMk/>
            <pc:sldMk cId="19483497" sldId="278"/>
            <ac:spMk id="2" creationId="{51A63173-EC2D-908E-EAB5-A43E74D535E3}"/>
          </ac:spMkLst>
        </pc:spChg>
        <pc:spChg chg="mod">
          <ac:chgData name="Berk Pekpinarli" userId="4b6ca4fc3c2365e0" providerId="LiveId" clId="{BD4DEB8B-A479-41B1-9B46-4F83F3501C7B}" dt="2024-03-28T20:42:25.847" v="38158" actId="27636"/>
          <ac:spMkLst>
            <pc:docMk/>
            <pc:sldMk cId="19483497" sldId="278"/>
            <ac:spMk id="3" creationId="{0DD30BDD-54F4-1291-0187-EB62CBA6BCB3}"/>
          </ac:spMkLst>
        </pc:spChg>
        <pc:spChg chg="add del mod">
          <ac:chgData name="Berk Pekpinarli" userId="4b6ca4fc3c2365e0" providerId="LiveId" clId="{BD4DEB8B-A479-41B1-9B46-4F83F3501C7B}" dt="2024-03-25T19:03:55.039" v="10782" actId="478"/>
          <ac:spMkLst>
            <pc:docMk/>
            <pc:sldMk cId="19483497" sldId="278"/>
            <ac:spMk id="5" creationId="{9C4101EE-C14F-D4E7-4873-0A78C79B1495}"/>
          </ac:spMkLst>
        </pc:spChg>
      </pc:sldChg>
      <pc:sldChg chg="addSp delSp modSp new mod">
        <pc:chgData name="Berk Pekpinarli" userId="4b6ca4fc3c2365e0" providerId="LiveId" clId="{BD4DEB8B-A479-41B1-9B46-4F83F3501C7B}" dt="2024-03-25T19:47:13.034" v="13169" actId="14100"/>
        <pc:sldMkLst>
          <pc:docMk/>
          <pc:sldMk cId="3723755801" sldId="279"/>
        </pc:sldMkLst>
        <pc:spChg chg="del">
          <ac:chgData name="Berk Pekpinarli" userId="4b6ca4fc3c2365e0" providerId="LiveId" clId="{BD4DEB8B-A479-41B1-9B46-4F83F3501C7B}" dt="2024-03-25T19:09:57.279" v="11105" actId="478"/>
          <ac:spMkLst>
            <pc:docMk/>
            <pc:sldMk cId="3723755801" sldId="279"/>
            <ac:spMk id="2" creationId="{3D125717-BAC8-5E42-8195-F370C543409B}"/>
          </ac:spMkLst>
        </pc:spChg>
        <pc:spChg chg="del">
          <ac:chgData name="Berk Pekpinarli" userId="4b6ca4fc3c2365e0" providerId="LiveId" clId="{BD4DEB8B-A479-41B1-9B46-4F83F3501C7B}" dt="2024-03-25T19:09:59.100" v="11106" actId="478"/>
          <ac:spMkLst>
            <pc:docMk/>
            <pc:sldMk cId="3723755801" sldId="279"/>
            <ac:spMk id="3" creationId="{9C85C02F-E901-1D17-C589-403DCB653758}"/>
          </ac:spMkLst>
        </pc:spChg>
        <pc:spChg chg="add mod">
          <ac:chgData name="Berk Pekpinarli" userId="4b6ca4fc3c2365e0" providerId="LiveId" clId="{BD4DEB8B-A479-41B1-9B46-4F83F3501C7B}" dt="2024-03-25T19:45:51.846" v="13142" actId="1076"/>
          <ac:spMkLst>
            <pc:docMk/>
            <pc:sldMk cId="3723755801" sldId="279"/>
            <ac:spMk id="8" creationId="{5AE6A084-A8F9-895B-F05A-8057C5F4C825}"/>
          </ac:spMkLst>
        </pc:spChg>
        <pc:spChg chg="add mod">
          <ac:chgData name="Berk Pekpinarli" userId="4b6ca4fc3c2365e0" providerId="LiveId" clId="{BD4DEB8B-A479-41B1-9B46-4F83F3501C7B}" dt="2024-03-25T19:34:39.229" v="12388" actId="14100"/>
          <ac:spMkLst>
            <pc:docMk/>
            <pc:sldMk cId="3723755801" sldId="279"/>
            <ac:spMk id="9" creationId="{3C07ED05-E6B0-FBB4-9200-48BC46E097E2}"/>
          </ac:spMkLst>
        </pc:spChg>
        <pc:spChg chg="add mod">
          <ac:chgData name="Berk Pekpinarli" userId="4b6ca4fc3c2365e0" providerId="LiveId" clId="{BD4DEB8B-A479-41B1-9B46-4F83F3501C7B}" dt="2024-03-25T19:33:54.955" v="12378"/>
          <ac:spMkLst>
            <pc:docMk/>
            <pc:sldMk cId="3723755801" sldId="279"/>
            <ac:spMk id="10" creationId="{9C98AEC8-46CD-7AAA-7943-E1ED11FECC97}"/>
          </ac:spMkLst>
        </pc:spChg>
        <pc:spChg chg="add mod">
          <ac:chgData name="Berk Pekpinarli" userId="4b6ca4fc3c2365e0" providerId="LiveId" clId="{BD4DEB8B-A479-41B1-9B46-4F83F3501C7B}" dt="2024-03-25T19:34:32.519" v="12386" actId="1582"/>
          <ac:spMkLst>
            <pc:docMk/>
            <pc:sldMk cId="3723755801" sldId="279"/>
            <ac:spMk id="12" creationId="{B398AEB1-09CC-80E0-EF49-78386CD991A3}"/>
          </ac:spMkLst>
        </pc:spChg>
        <pc:spChg chg="add mod">
          <ac:chgData name="Berk Pekpinarli" userId="4b6ca4fc3c2365e0" providerId="LiveId" clId="{BD4DEB8B-A479-41B1-9B46-4F83F3501C7B}" dt="2024-03-25T19:47:13.034" v="13169" actId="14100"/>
          <ac:spMkLst>
            <pc:docMk/>
            <pc:sldMk cId="3723755801" sldId="279"/>
            <ac:spMk id="13" creationId="{D7491967-6F4C-656C-E9EA-9AB9CA111829}"/>
          </ac:spMkLst>
        </pc:spChg>
        <pc:picChg chg="add mod">
          <ac:chgData name="Berk Pekpinarli" userId="4b6ca4fc3c2365e0" providerId="LiveId" clId="{BD4DEB8B-A479-41B1-9B46-4F83F3501C7B}" dt="2024-03-25T19:10:48.814" v="11118" actId="14100"/>
          <ac:picMkLst>
            <pc:docMk/>
            <pc:sldMk cId="3723755801" sldId="279"/>
            <ac:picMk id="5" creationId="{C91886A9-86F9-3B6E-90DD-63A5A9D422C9}"/>
          </ac:picMkLst>
        </pc:picChg>
        <pc:picChg chg="add mod">
          <ac:chgData name="Berk Pekpinarli" userId="4b6ca4fc3c2365e0" providerId="LiveId" clId="{BD4DEB8B-A479-41B1-9B46-4F83F3501C7B}" dt="2024-03-25T19:10:52.824" v="11120" actId="1076"/>
          <ac:picMkLst>
            <pc:docMk/>
            <pc:sldMk cId="3723755801" sldId="279"/>
            <ac:picMk id="7" creationId="{06404B58-238E-11F9-B4DD-2F7DA15F1A54}"/>
          </ac:picMkLst>
        </pc:picChg>
        <pc:picChg chg="add mod">
          <ac:chgData name="Berk Pekpinarli" userId="4b6ca4fc3c2365e0" providerId="LiveId" clId="{BD4DEB8B-A479-41B1-9B46-4F83F3501C7B}" dt="2024-03-25T19:34:08.166" v="12382" actId="1076"/>
          <ac:picMkLst>
            <pc:docMk/>
            <pc:sldMk cId="3723755801" sldId="279"/>
            <ac:picMk id="11" creationId="{990CEDA0-3831-C114-02F1-17A4B08CE8F4}"/>
          </ac:picMkLst>
        </pc:picChg>
      </pc:sldChg>
      <pc:sldChg chg="addSp delSp modSp new mod">
        <pc:chgData name="Berk Pekpinarli" userId="4b6ca4fc3c2365e0" providerId="LiveId" clId="{BD4DEB8B-A479-41B1-9B46-4F83F3501C7B}" dt="2024-03-25T19:22:05.702" v="11805" actId="1076"/>
        <pc:sldMkLst>
          <pc:docMk/>
          <pc:sldMk cId="1692427135" sldId="280"/>
        </pc:sldMkLst>
        <pc:spChg chg="del">
          <ac:chgData name="Berk Pekpinarli" userId="4b6ca4fc3c2365e0" providerId="LiveId" clId="{BD4DEB8B-A479-41B1-9B46-4F83F3501C7B}" dt="2024-03-25T19:15:03.739" v="11406" actId="478"/>
          <ac:spMkLst>
            <pc:docMk/>
            <pc:sldMk cId="1692427135" sldId="280"/>
            <ac:spMk id="2" creationId="{7DB7A777-B35A-2CC9-5706-BBA0423B9178}"/>
          </ac:spMkLst>
        </pc:spChg>
        <pc:spChg chg="del">
          <ac:chgData name="Berk Pekpinarli" userId="4b6ca4fc3c2365e0" providerId="LiveId" clId="{BD4DEB8B-A479-41B1-9B46-4F83F3501C7B}" dt="2024-03-25T19:15:03.079" v="11405" actId="478"/>
          <ac:spMkLst>
            <pc:docMk/>
            <pc:sldMk cId="1692427135" sldId="280"/>
            <ac:spMk id="3" creationId="{28BDF4D1-2928-CCB6-EDF1-ACA0779C5897}"/>
          </ac:spMkLst>
        </pc:spChg>
        <pc:spChg chg="add del mod">
          <ac:chgData name="Berk Pekpinarli" userId="4b6ca4fc3c2365e0" providerId="LiveId" clId="{BD4DEB8B-A479-41B1-9B46-4F83F3501C7B}" dt="2024-03-25T19:16:52.821" v="11536" actId="478"/>
          <ac:spMkLst>
            <pc:docMk/>
            <pc:sldMk cId="1692427135" sldId="280"/>
            <ac:spMk id="6" creationId="{9FB4A9AB-BD7C-FEDC-D74E-34D7D7620DC7}"/>
          </ac:spMkLst>
        </pc:spChg>
        <pc:spChg chg="add mod">
          <ac:chgData name="Berk Pekpinarli" userId="4b6ca4fc3c2365e0" providerId="LiveId" clId="{BD4DEB8B-A479-41B1-9B46-4F83F3501C7B}" dt="2024-03-25T19:18:15.146" v="11644" actId="1076"/>
          <ac:spMkLst>
            <pc:docMk/>
            <pc:sldMk cId="1692427135" sldId="280"/>
            <ac:spMk id="7" creationId="{DAAE1DE2-EBB0-9859-075C-A54EADF9B676}"/>
          </ac:spMkLst>
        </pc:spChg>
        <pc:spChg chg="add mod">
          <ac:chgData name="Berk Pekpinarli" userId="4b6ca4fc3c2365e0" providerId="LiveId" clId="{BD4DEB8B-A479-41B1-9B46-4F83F3501C7B}" dt="2024-03-25T19:22:05.702" v="11805" actId="1076"/>
          <ac:spMkLst>
            <pc:docMk/>
            <pc:sldMk cId="1692427135" sldId="280"/>
            <ac:spMk id="8" creationId="{B81AA839-3FEC-0E72-392E-8A0A60C29A88}"/>
          </ac:spMkLst>
        </pc:spChg>
        <pc:picChg chg="add mod">
          <ac:chgData name="Berk Pekpinarli" userId="4b6ca4fc3c2365e0" providerId="LiveId" clId="{BD4DEB8B-A479-41B1-9B46-4F83F3501C7B}" dt="2024-03-25T19:15:09.629" v="11410" actId="14100"/>
          <ac:picMkLst>
            <pc:docMk/>
            <pc:sldMk cId="1692427135" sldId="280"/>
            <ac:picMk id="5" creationId="{176BAACB-3CA6-4DAC-44F4-D9A692D80454}"/>
          </ac:picMkLst>
        </pc:picChg>
      </pc:sldChg>
      <pc:sldChg chg="addSp delSp modSp new mod">
        <pc:chgData name="Berk Pekpinarli" userId="4b6ca4fc3c2365e0" providerId="LiveId" clId="{BD4DEB8B-A479-41B1-9B46-4F83F3501C7B}" dt="2024-03-25T19:20:22.848" v="11724" actId="20577"/>
        <pc:sldMkLst>
          <pc:docMk/>
          <pc:sldMk cId="2584084792" sldId="281"/>
        </pc:sldMkLst>
        <pc:spChg chg="del">
          <ac:chgData name="Berk Pekpinarli" userId="4b6ca4fc3c2365e0" providerId="LiveId" clId="{BD4DEB8B-A479-41B1-9B46-4F83F3501C7B}" dt="2024-03-25T19:16:36.401" v="11528" actId="478"/>
          <ac:spMkLst>
            <pc:docMk/>
            <pc:sldMk cId="2584084792" sldId="281"/>
            <ac:spMk id="2" creationId="{D0808053-B072-3464-FACC-5B0AF8562884}"/>
          </ac:spMkLst>
        </pc:spChg>
        <pc:spChg chg="del">
          <ac:chgData name="Berk Pekpinarli" userId="4b6ca4fc3c2365e0" providerId="LiveId" clId="{BD4DEB8B-A479-41B1-9B46-4F83F3501C7B}" dt="2024-03-25T19:16:37.686" v="11529" actId="478"/>
          <ac:spMkLst>
            <pc:docMk/>
            <pc:sldMk cId="2584084792" sldId="281"/>
            <ac:spMk id="3" creationId="{98C96930-F804-D8B1-D644-CF17B9F2A5CF}"/>
          </ac:spMkLst>
        </pc:spChg>
        <pc:spChg chg="add mod">
          <ac:chgData name="Berk Pekpinarli" userId="4b6ca4fc3c2365e0" providerId="LiveId" clId="{BD4DEB8B-A479-41B1-9B46-4F83F3501C7B}" dt="2024-03-25T19:20:22.848" v="11724" actId="20577"/>
          <ac:spMkLst>
            <pc:docMk/>
            <pc:sldMk cId="2584084792" sldId="281"/>
            <ac:spMk id="6" creationId="{201A2FC8-E396-D062-2BCF-43640DD50B75}"/>
          </ac:spMkLst>
        </pc:spChg>
        <pc:picChg chg="add mod">
          <ac:chgData name="Berk Pekpinarli" userId="4b6ca4fc3c2365e0" providerId="LiveId" clId="{BD4DEB8B-A479-41B1-9B46-4F83F3501C7B}" dt="2024-03-25T19:16:44.294" v="11533" actId="1076"/>
          <ac:picMkLst>
            <pc:docMk/>
            <pc:sldMk cId="2584084792" sldId="281"/>
            <ac:picMk id="5" creationId="{DCDB152F-35E8-0CB3-2CFC-750E6A17D100}"/>
          </ac:picMkLst>
        </pc:picChg>
      </pc:sldChg>
      <pc:sldChg chg="delSp modSp new mod">
        <pc:chgData name="Berk Pekpinarli" userId="4b6ca4fc3c2365e0" providerId="LiveId" clId="{BD4DEB8B-A479-41B1-9B46-4F83F3501C7B}" dt="2024-03-25T19:43:29.315" v="12996" actId="14100"/>
        <pc:sldMkLst>
          <pc:docMk/>
          <pc:sldMk cId="1053203239" sldId="282"/>
        </pc:sldMkLst>
        <pc:spChg chg="del">
          <ac:chgData name="Berk Pekpinarli" userId="4b6ca4fc3c2365e0" providerId="LiveId" clId="{BD4DEB8B-A479-41B1-9B46-4F83F3501C7B}" dt="2024-03-25T19:26:20.741" v="11914" actId="478"/>
          <ac:spMkLst>
            <pc:docMk/>
            <pc:sldMk cId="1053203239" sldId="282"/>
            <ac:spMk id="2" creationId="{BE818EA2-4575-8A9D-85F4-A571C5C2688A}"/>
          </ac:spMkLst>
        </pc:spChg>
        <pc:spChg chg="mod">
          <ac:chgData name="Berk Pekpinarli" userId="4b6ca4fc3c2365e0" providerId="LiveId" clId="{BD4DEB8B-A479-41B1-9B46-4F83F3501C7B}" dt="2024-03-25T19:43:29.315" v="12996" actId="14100"/>
          <ac:spMkLst>
            <pc:docMk/>
            <pc:sldMk cId="1053203239" sldId="282"/>
            <ac:spMk id="3" creationId="{E487E946-10BF-EB3D-FDAE-F3DC96A16AAC}"/>
          </ac:spMkLst>
        </pc:spChg>
      </pc:sldChg>
      <pc:sldChg chg="addSp delSp modSp new mod ord">
        <pc:chgData name="Berk Pekpinarli" userId="4b6ca4fc3c2365e0" providerId="LiveId" clId="{BD4DEB8B-A479-41B1-9B46-4F83F3501C7B}" dt="2024-03-27T17:46:56.539" v="16448"/>
        <pc:sldMkLst>
          <pc:docMk/>
          <pc:sldMk cId="3313699697" sldId="283"/>
        </pc:sldMkLst>
        <pc:spChg chg="del">
          <ac:chgData name="Berk Pekpinarli" userId="4b6ca4fc3c2365e0" providerId="LiveId" clId="{BD4DEB8B-A479-41B1-9B46-4F83F3501C7B}" dt="2024-03-26T16:46:55.385" v="13191" actId="478"/>
          <ac:spMkLst>
            <pc:docMk/>
            <pc:sldMk cId="3313699697" sldId="283"/>
            <ac:spMk id="2" creationId="{FF4AB1F4-E650-15C3-8A64-6E0C756B7619}"/>
          </ac:spMkLst>
        </pc:spChg>
        <pc:spChg chg="del">
          <ac:chgData name="Berk Pekpinarli" userId="4b6ca4fc3c2365e0" providerId="LiveId" clId="{BD4DEB8B-A479-41B1-9B46-4F83F3501C7B}" dt="2024-03-26T16:46:54.679" v="13190" actId="478"/>
          <ac:spMkLst>
            <pc:docMk/>
            <pc:sldMk cId="3313699697" sldId="283"/>
            <ac:spMk id="3" creationId="{15061BDC-EAFD-F268-3EC8-759034685043}"/>
          </ac:spMkLst>
        </pc:spChg>
        <pc:spChg chg="add mod">
          <ac:chgData name="Berk Pekpinarli" userId="4b6ca4fc3c2365e0" providerId="LiveId" clId="{BD4DEB8B-A479-41B1-9B46-4F83F3501C7B}" dt="2024-03-26T18:36:07.845" v="13768" actId="1076"/>
          <ac:spMkLst>
            <pc:docMk/>
            <pc:sldMk cId="3313699697" sldId="283"/>
            <ac:spMk id="6" creationId="{082184F0-CCF9-29D7-4552-FF1646230C9B}"/>
          </ac:spMkLst>
        </pc:spChg>
        <pc:picChg chg="add mod">
          <ac:chgData name="Berk Pekpinarli" userId="4b6ca4fc3c2365e0" providerId="LiveId" clId="{BD4DEB8B-A479-41B1-9B46-4F83F3501C7B}" dt="2024-03-26T16:47:05.498" v="13197" actId="14100"/>
          <ac:picMkLst>
            <pc:docMk/>
            <pc:sldMk cId="3313699697" sldId="283"/>
            <ac:picMk id="5" creationId="{CE25864D-5C89-2DF8-4D50-1BE430D1236D}"/>
          </ac:picMkLst>
        </pc:picChg>
      </pc:sldChg>
      <pc:sldChg chg="addSp delSp modSp new mod ord">
        <pc:chgData name="Berk Pekpinarli" userId="4b6ca4fc3c2365e0" providerId="LiveId" clId="{BD4DEB8B-A479-41B1-9B46-4F83F3501C7B}" dt="2024-03-27T17:49:17.040" v="16544"/>
        <pc:sldMkLst>
          <pc:docMk/>
          <pc:sldMk cId="1646955209" sldId="284"/>
        </pc:sldMkLst>
        <pc:spChg chg="del">
          <ac:chgData name="Berk Pekpinarli" userId="4b6ca4fc3c2365e0" providerId="LiveId" clId="{BD4DEB8B-A479-41B1-9B46-4F83F3501C7B}" dt="2024-03-26T16:48:44.537" v="13224" actId="478"/>
          <ac:spMkLst>
            <pc:docMk/>
            <pc:sldMk cId="1646955209" sldId="284"/>
            <ac:spMk id="2" creationId="{27590E50-FD99-9989-91FA-45DA3FF879EA}"/>
          </ac:spMkLst>
        </pc:spChg>
        <pc:spChg chg="mod">
          <ac:chgData name="Berk Pekpinarli" userId="4b6ca4fc3c2365e0" providerId="LiveId" clId="{BD4DEB8B-A479-41B1-9B46-4F83F3501C7B}" dt="2024-03-26T18:43:42.948" v="14509" actId="12"/>
          <ac:spMkLst>
            <pc:docMk/>
            <pc:sldMk cId="1646955209" sldId="284"/>
            <ac:spMk id="3" creationId="{3C782F65-DB6F-0363-110D-51FF6A1C9222}"/>
          </ac:spMkLst>
        </pc:spChg>
        <pc:picChg chg="add mod">
          <ac:chgData name="Berk Pekpinarli" userId="4b6ca4fc3c2365e0" providerId="LiveId" clId="{BD4DEB8B-A479-41B1-9B46-4F83F3501C7B}" dt="2024-03-26T18:43:33.336" v="14502" actId="14100"/>
          <ac:picMkLst>
            <pc:docMk/>
            <pc:sldMk cId="1646955209" sldId="284"/>
            <ac:picMk id="5" creationId="{33EA64C7-F84F-9B9E-383A-18699485B8E9}"/>
          </ac:picMkLst>
        </pc:picChg>
      </pc:sldChg>
      <pc:sldChg chg="addSp delSp modSp new mod ord">
        <pc:chgData name="Berk Pekpinarli" userId="4b6ca4fc3c2365e0" providerId="LiveId" clId="{BD4DEB8B-A479-41B1-9B46-4F83F3501C7B}" dt="2024-03-27T17:48:22.832" v="16454"/>
        <pc:sldMkLst>
          <pc:docMk/>
          <pc:sldMk cId="3356823635" sldId="285"/>
        </pc:sldMkLst>
        <pc:spChg chg="del">
          <ac:chgData name="Berk Pekpinarli" userId="4b6ca4fc3c2365e0" providerId="LiveId" clId="{BD4DEB8B-A479-41B1-9B46-4F83F3501C7B}" dt="2024-03-26T18:49:35.103" v="14522" actId="478"/>
          <ac:spMkLst>
            <pc:docMk/>
            <pc:sldMk cId="3356823635" sldId="285"/>
            <ac:spMk id="2" creationId="{A6FAB07F-D45E-27A2-12E1-4741513141DA}"/>
          </ac:spMkLst>
        </pc:spChg>
        <pc:spChg chg="del">
          <ac:chgData name="Berk Pekpinarli" userId="4b6ca4fc3c2365e0" providerId="LiveId" clId="{BD4DEB8B-A479-41B1-9B46-4F83F3501C7B}" dt="2024-03-26T18:49:33.988" v="14521" actId="478"/>
          <ac:spMkLst>
            <pc:docMk/>
            <pc:sldMk cId="3356823635" sldId="285"/>
            <ac:spMk id="3" creationId="{171B69CE-870E-A29A-AE15-79EF879323A0}"/>
          </ac:spMkLst>
        </pc:spChg>
        <pc:picChg chg="add mod">
          <ac:chgData name="Berk Pekpinarli" userId="4b6ca4fc3c2365e0" providerId="LiveId" clId="{BD4DEB8B-A479-41B1-9B46-4F83F3501C7B}" dt="2024-03-26T18:49:40.956" v="14526" actId="1076"/>
          <ac:picMkLst>
            <pc:docMk/>
            <pc:sldMk cId="3356823635" sldId="285"/>
            <ac:picMk id="5" creationId="{3F3C02E2-034F-9572-A6AE-9FE917A76401}"/>
          </ac:picMkLst>
        </pc:picChg>
      </pc:sldChg>
      <pc:sldChg chg="addSp delSp modSp new mod ord">
        <pc:chgData name="Berk Pekpinarli" userId="4b6ca4fc3c2365e0" providerId="LiveId" clId="{BD4DEB8B-A479-41B1-9B46-4F83F3501C7B}" dt="2024-03-27T17:48:22.832" v="16454"/>
        <pc:sldMkLst>
          <pc:docMk/>
          <pc:sldMk cId="2339751028" sldId="286"/>
        </pc:sldMkLst>
        <pc:spChg chg="del">
          <ac:chgData name="Berk Pekpinarli" userId="4b6ca4fc3c2365e0" providerId="LiveId" clId="{BD4DEB8B-A479-41B1-9B46-4F83F3501C7B}" dt="2024-03-26T18:49:58.272" v="14528" actId="478"/>
          <ac:spMkLst>
            <pc:docMk/>
            <pc:sldMk cId="2339751028" sldId="286"/>
            <ac:spMk id="2" creationId="{494ACF34-5E6C-32F8-AF68-0BB895F71E68}"/>
          </ac:spMkLst>
        </pc:spChg>
        <pc:spChg chg="del">
          <ac:chgData name="Berk Pekpinarli" userId="4b6ca4fc3c2365e0" providerId="LiveId" clId="{BD4DEB8B-A479-41B1-9B46-4F83F3501C7B}" dt="2024-03-26T18:49:57.251" v="14527" actId="478"/>
          <ac:spMkLst>
            <pc:docMk/>
            <pc:sldMk cId="2339751028" sldId="286"/>
            <ac:spMk id="3" creationId="{2E73AA74-EE2D-9CC4-D4CB-84ED59A52FAE}"/>
          </ac:spMkLst>
        </pc:spChg>
        <pc:picChg chg="add mod">
          <ac:chgData name="Berk Pekpinarli" userId="4b6ca4fc3c2365e0" providerId="LiveId" clId="{BD4DEB8B-A479-41B1-9B46-4F83F3501C7B}" dt="2024-03-26T18:50:05.745" v="14534" actId="1076"/>
          <ac:picMkLst>
            <pc:docMk/>
            <pc:sldMk cId="2339751028" sldId="286"/>
            <ac:picMk id="5" creationId="{99289628-7EC2-9EA1-F0EA-1F7B8FA85BF9}"/>
          </ac:picMkLst>
        </pc:picChg>
      </pc:sldChg>
      <pc:sldChg chg="addSp delSp modSp new mod ord">
        <pc:chgData name="Berk Pekpinarli" userId="4b6ca4fc3c2365e0" providerId="LiveId" clId="{BD4DEB8B-A479-41B1-9B46-4F83F3501C7B}" dt="2024-03-27T17:48:53.296" v="16539" actId="20577"/>
        <pc:sldMkLst>
          <pc:docMk/>
          <pc:sldMk cId="2727190771" sldId="287"/>
        </pc:sldMkLst>
        <pc:spChg chg="del">
          <ac:chgData name="Berk Pekpinarli" userId="4b6ca4fc3c2365e0" providerId="LiveId" clId="{BD4DEB8B-A479-41B1-9B46-4F83F3501C7B}" dt="2024-03-26T19:29:28.222" v="16236" actId="478"/>
          <ac:spMkLst>
            <pc:docMk/>
            <pc:sldMk cId="2727190771" sldId="287"/>
            <ac:spMk id="2" creationId="{8E060D6F-1F9B-D7F7-5DEC-B3C8765E2C96}"/>
          </ac:spMkLst>
        </pc:spChg>
        <pc:spChg chg="mod">
          <ac:chgData name="Berk Pekpinarli" userId="4b6ca4fc3c2365e0" providerId="LiveId" clId="{BD4DEB8B-A479-41B1-9B46-4F83F3501C7B}" dt="2024-03-27T17:48:53.296" v="16539" actId="20577"/>
          <ac:spMkLst>
            <pc:docMk/>
            <pc:sldMk cId="2727190771" sldId="287"/>
            <ac:spMk id="3" creationId="{E5EDE3A6-BAFD-64CC-4492-8578C1B364AA}"/>
          </ac:spMkLst>
        </pc:spChg>
        <pc:picChg chg="add mod">
          <ac:chgData name="Berk Pekpinarli" userId="4b6ca4fc3c2365e0" providerId="LiveId" clId="{BD4DEB8B-A479-41B1-9B46-4F83F3501C7B}" dt="2024-03-26T19:29:39.057" v="16241" actId="1076"/>
          <ac:picMkLst>
            <pc:docMk/>
            <pc:sldMk cId="2727190771" sldId="287"/>
            <ac:picMk id="5" creationId="{DFC40462-C468-6F4B-A9C0-1C7CB99A64B6}"/>
          </ac:picMkLst>
        </pc:picChg>
      </pc:sldChg>
      <pc:sldChg chg="addSp delSp modSp new del mod">
        <pc:chgData name="Berk Pekpinarli" userId="4b6ca4fc3c2365e0" providerId="LiveId" clId="{BD4DEB8B-A479-41B1-9B46-4F83F3501C7B}" dt="2024-03-27T17:50:01.922" v="16545" actId="47"/>
        <pc:sldMkLst>
          <pc:docMk/>
          <pc:sldMk cId="3729491634" sldId="288"/>
        </pc:sldMkLst>
        <pc:spChg chg="del">
          <ac:chgData name="Berk Pekpinarli" userId="4b6ca4fc3c2365e0" providerId="LiveId" clId="{BD4DEB8B-A479-41B1-9B46-4F83F3501C7B}" dt="2024-03-26T18:46:07.720" v="14511" actId="478"/>
          <ac:spMkLst>
            <pc:docMk/>
            <pc:sldMk cId="3729491634" sldId="288"/>
            <ac:spMk id="2" creationId="{AC5482B8-72BA-6616-13FC-E7BE3926323A}"/>
          </ac:spMkLst>
        </pc:spChg>
        <pc:spChg chg="del">
          <ac:chgData name="Berk Pekpinarli" userId="4b6ca4fc3c2365e0" providerId="LiveId" clId="{BD4DEB8B-A479-41B1-9B46-4F83F3501C7B}" dt="2024-03-26T18:46:06.918" v="14510" actId="478"/>
          <ac:spMkLst>
            <pc:docMk/>
            <pc:sldMk cId="3729491634" sldId="288"/>
            <ac:spMk id="3" creationId="{43D71357-2D1F-767E-5B68-5FE767B7A7E0}"/>
          </ac:spMkLst>
        </pc:spChg>
        <pc:spChg chg="add mod">
          <ac:chgData name="Berk Pekpinarli" userId="4b6ca4fc3c2365e0" providerId="LiveId" clId="{BD4DEB8B-A479-41B1-9B46-4F83F3501C7B}" dt="2024-03-26T18:46:22.774" v="14520" actId="20577"/>
          <ac:spMkLst>
            <pc:docMk/>
            <pc:sldMk cId="3729491634" sldId="288"/>
            <ac:spMk id="6" creationId="{54C1BEEA-5E3B-3CE1-DAB9-04CAE350BF74}"/>
          </ac:spMkLst>
        </pc:spChg>
        <pc:picChg chg="add mod">
          <ac:chgData name="Berk Pekpinarli" userId="4b6ca4fc3c2365e0" providerId="LiveId" clId="{BD4DEB8B-A479-41B1-9B46-4F83F3501C7B}" dt="2024-03-26T18:46:12.047" v="14514" actId="1076"/>
          <ac:picMkLst>
            <pc:docMk/>
            <pc:sldMk cId="3729491634" sldId="288"/>
            <ac:picMk id="5" creationId="{3D99543C-07FF-0C22-DADA-C6E349F88F1F}"/>
          </ac:picMkLst>
        </pc:pic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3184978294" sldId="289"/>
        </pc:sldMkLst>
        <pc:spChg chg="del">
          <ac:chgData name="Berk Pekpinarli" userId="4b6ca4fc3c2365e0" providerId="LiveId" clId="{BD4DEB8B-A479-41B1-9B46-4F83F3501C7B}" dt="2024-03-27T17:50:37.768" v="16547" actId="478"/>
          <ac:spMkLst>
            <pc:docMk/>
            <pc:sldMk cId="3184978294" sldId="289"/>
            <ac:spMk id="2" creationId="{F1C011CB-C72A-ACBE-84F6-7D4A8DE3F823}"/>
          </ac:spMkLst>
        </pc:spChg>
        <pc:spChg chg="del">
          <ac:chgData name="Berk Pekpinarli" userId="4b6ca4fc3c2365e0" providerId="LiveId" clId="{BD4DEB8B-A479-41B1-9B46-4F83F3501C7B}" dt="2024-03-27T17:50:37.251" v="16546" actId="478"/>
          <ac:spMkLst>
            <pc:docMk/>
            <pc:sldMk cId="3184978294" sldId="289"/>
            <ac:spMk id="3" creationId="{926B0C44-6F26-77ED-B477-D0115A69ED2C}"/>
          </ac:spMkLst>
        </pc:spChg>
        <pc:picChg chg="add mod">
          <ac:chgData name="Berk Pekpinarli" userId="4b6ca4fc3c2365e0" providerId="LiveId" clId="{BD4DEB8B-A479-41B1-9B46-4F83F3501C7B}" dt="2024-03-27T17:50:44.343" v="16550" actId="14100"/>
          <ac:picMkLst>
            <pc:docMk/>
            <pc:sldMk cId="3184978294" sldId="289"/>
            <ac:picMk id="5" creationId="{9B92F543-309F-4FFD-3A54-59373BF00428}"/>
          </ac:picMkLst>
        </pc:picChg>
      </pc:sldChg>
      <pc:sldChg chg="addSp delSp modSp new mod ord">
        <pc:chgData name="Berk Pekpinarli" userId="4b6ca4fc3c2365e0" providerId="LiveId" clId="{BD4DEB8B-A479-41B1-9B46-4F83F3501C7B}" dt="2024-03-27T17:48:22.832" v="16454"/>
        <pc:sldMkLst>
          <pc:docMk/>
          <pc:sldMk cId="3333029099" sldId="290"/>
        </pc:sldMkLst>
        <pc:spChg chg="del">
          <ac:chgData name="Berk Pekpinarli" userId="4b6ca4fc3c2365e0" providerId="LiveId" clId="{BD4DEB8B-A479-41B1-9B46-4F83F3501C7B}" dt="2024-03-26T18:53:24.308" v="14537" actId="478"/>
          <ac:spMkLst>
            <pc:docMk/>
            <pc:sldMk cId="3333029099" sldId="290"/>
            <ac:spMk id="2" creationId="{3B19EB18-DA30-098F-875A-1A7441C2CE19}"/>
          </ac:spMkLst>
        </pc:spChg>
        <pc:spChg chg="del">
          <ac:chgData name="Berk Pekpinarli" userId="4b6ca4fc3c2365e0" providerId="LiveId" clId="{BD4DEB8B-A479-41B1-9B46-4F83F3501C7B}" dt="2024-03-26T18:53:25.187" v="14538" actId="478"/>
          <ac:spMkLst>
            <pc:docMk/>
            <pc:sldMk cId="3333029099" sldId="290"/>
            <ac:spMk id="3" creationId="{035DCAB0-50C6-800F-3DC4-0E3DC6F250FB}"/>
          </ac:spMkLst>
        </pc:spChg>
        <pc:picChg chg="add mod">
          <ac:chgData name="Berk Pekpinarli" userId="4b6ca4fc3c2365e0" providerId="LiveId" clId="{BD4DEB8B-A479-41B1-9B46-4F83F3501C7B}" dt="2024-03-26T18:53:27.681" v="14540" actId="1076"/>
          <ac:picMkLst>
            <pc:docMk/>
            <pc:sldMk cId="3333029099" sldId="290"/>
            <ac:picMk id="5" creationId="{B30F4A83-239F-08B1-241B-551A5C227361}"/>
          </ac:picMkLst>
        </pc:picChg>
        <pc:picChg chg="add mod">
          <ac:chgData name="Berk Pekpinarli" userId="4b6ca4fc3c2365e0" providerId="LiveId" clId="{BD4DEB8B-A479-41B1-9B46-4F83F3501C7B}" dt="2024-03-26T18:54:30.985" v="14556" actId="1076"/>
          <ac:picMkLst>
            <pc:docMk/>
            <pc:sldMk cId="3333029099" sldId="290"/>
            <ac:picMk id="7" creationId="{8BDD87C4-BFC0-9FAC-C51B-CC65FE431931}"/>
          </ac:picMkLst>
        </pc:picChg>
        <pc:picChg chg="add mod">
          <ac:chgData name="Berk Pekpinarli" userId="4b6ca4fc3c2365e0" providerId="LiveId" clId="{BD4DEB8B-A479-41B1-9B46-4F83F3501C7B}" dt="2024-03-26T18:53:54.245" v="14544" actId="1076"/>
          <ac:picMkLst>
            <pc:docMk/>
            <pc:sldMk cId="3333029099" sldId="290"/>
            <ac:picMk id="9" creationId="{EFBAEC20-2C2F-56E3-A65D-DD962B0AE5F8}"/>
          </ac:picMkLst>
        </pc:picChg>
        <pc:picChg chg="add mod">
          <ac:chgData name="Berk Pekpinarli" userId="4b6ca4fc3c2365e0" providerId="LiveId" clId="{BD4DEB8B-A479-41B1-9B46-4F83F3501C7B}" dt="2024-03-26T18:54:23.521" v="14553" actId="14100"/>
          <ac:picMkLst>
            <pc:docMk/>
            <pc:sldMk cId="3333029099" sldId="290"/>
            <ac:picMk id="11" creationId="{3BAD9C51-B20C-4275-C79E-E718404F8E1B}"/>
          </ac:picMkLst>
        </pc:picChg>
      </pc:sldChg>
      <pc:sldChg chg="addSp delSp modSp new mod ord">
        <pc:chgData name="Berk Pekpinarli" userId="4b6ca4fc3c2365e0" providerId="LiveId" clId="{BD4DEB8B-A479-41B1-9B46-4F83F3501C7B}" dt="2024-03-27T17:48:22.832" v="16454"/>
        <pc:sldMkLst>
          <pc:docMk/>
          <pc:sldMk cId="3774977196" sldId="291"/>
        </pc:sldMkLst>
        <pc:spChg chg="del">
          <ac:chgData name="Berk Pekpinarli" userId="4b6ca4fc3c2365e0" providerId="LiveId" clId="{BD4DEB8B-A479-41B1-9B46-4F83F3501C7B}" dt="2024-03-26T18:55:09.377" v="14558" actId="478"/>
          <ac:spMkLst>
            <pc:docMk/>
            <pc:sldMk cId="3774977196" sldId="291"/>
            <ac:spMk id="2" creationId="{621AA08C-C4B5-95F5-59B3-43CC79517F9D}"/>
          </ac:spMkLst>
        </pc:spChg>
        <pc:spChg chg="del">
          <ac:chgData name="Berk Pekpinarli" userId="4b6ca4fc3c2365e0" providerId="LiveId" clId="{BD4DEB8B-A479-41B1-9B46-4F83F3501C7B}" dt="2024-03-26T18:55:08.395" v="14557" actId="478"/>
          <ac:spMkLst>
            <pc:docMk/>
            <pc:sldMk cId="3774977196" sldId="291"/>
            <ac:spMk id="3" creationId="{EBD29079-8F7F-E032-4564-1078FFCA698A}"/>
          </ac:spMkLst>
        </pc:spChg>
        <pc:spChg chg="add mod">
          <ac:chgData name="Berk Pekpinarli" userId="4b6ca4fc3c2365e0" providerId="LiveId" clId="{BD4DEB8B-A479-41B1-9B46-4F83F3501C7B}" dt="2024-03-26T18:56:56.168" v="14652" actId="1076"/>
          <ac:spMkLst>
            <pc:docMk/>
            <pc:sldMk cId="3774977196" sldId="291"/>
            <ac:spMk id="8" creationId="{C4A16E2B-2C66-21BE-EDB2-DC38ED600CFD}"/>
          </ac:spMkLst>
        </pc:spChg>
        <pc:spChg chg="add mod">
          <ac:chgData name="Berk Pekpinarli" userId="4b6ca4fc3c2365e0" providerId="LiveId" clId="{BD4DEB8B-A479-41B1-9B46-4F83F3501C7B}" dt="2024-03-26T18:57:43.669" v="14688" actId="14100"/>
          <ac:spMkLst>
            <pc:docMk/>
            <pc:sldMk cId="3774977196" sldId="291"/>
            <ac:spMk id="9" creationId="{B19875D9-5F24-99D8-DA82-8E150BA65084}"/>
          </ac:spMkLst>
        </pc:spChg>
        <pc:picChg chg="add mod">
          <ac:chgData name="Berk Pekpinarli" userId="4b6ca4fc3c2365e0" providerId="LiveId" clId="{BD4DEB8B-A479-41B1-9B46-4F83F3501C7B}" dt="2024-03-26T18:55:11.583" v="14560" actId="1076"/>
          <ac:picMkLst>
            <pc:docMk/>
            <pc:sldMk cId="3774977196" sldId="291"/>
            <ac:picMk id="5" creationId="{4897DBA5-5625-4E4F-229C-2D52C827C52B}"/>
          </ac:picMkLst>
        </pc:picChg>
        <pc:picChg chg="add mod">
          <ac:chgData name="Berk Pekpinarli" userId="4b6ca4fc3c2365e0" providerId="LiveId" clId="{BD4DEB8B-A479-41B1-9B46-4F83F3501C7B}" dt="2024-03-26T18:56:22.367" v="14563" actId="1076"/>
          <ac:picMkLst>
            <pc:docMk/>
            <pc:sldMk cId="3774977196" sldId="291"/>
            <ac:picMk id="7" creationId="{B2B66D34-912A-329A-EEFD-45CB8E25F019}"/>
          </ac:picMkLst>
        </pc:picChg>
      </pc:sldChg>
      <pc:sldChg chg="addSp delSp modSp new mod ord">
        <pc:chgData name="Berk Pekpinarli" userId="4b6ca4fc3c2365e0" providerId="LiveId" clId="{BD4DEB8B-A479-41B1-9B46-4F83F3501C7B}" dt="2024-03-27T17:48:22.832" v="16454"/>
        <pc:sldMkLst>
          <pc:docMk/>
          <pc:sldMk cId="428265333" sldId="292"/>
        </pc:sldMkLst>
        <pc:spChg chg="del">
          <ac:chgData name="Berk Pekpinarli" userId="4b6ca4fc3c2365e0" providerId="LiveId" clId="{BD4DEB8B-A479-41B1-9B46-4F83F3501C7B}" dt="2024-03-26T18:59:46.325" v="14690" actId="478"/>
          <ac:spMkLst>
            <pc:docMk/>
            <pc:sldMk cId="428265333" sldId="292"/>
            <ac:spMk id="2" creationId="{8D8F136E-D57A-9EA4-5DB0-F8812F15CB97}"/>
          </ac:spMkLst>
        </pc:spChg>
        <pc:spChg chg="del">
          <ac:chgData name="Berk Pekpinarli" userId="4b6ca4fc3c2365e0" providerId="LiveId" clId="{BD4DEB8B-A479-41B1-9B46-4F83F3501C7B}" dt="2024-03-26T18:59:47.157" v="14691" actId="478"/>
          <ac:spMkLst>
            <pc:docMk/>
            <pc:sldMk cId="428265333" sldId="292"/>
            <ac:spMk id="3" creationId="{F73D1CEE-3F44-945A-B691-33A4759C1993}"/>
          </ac:spMkLst>
        </pc:spChg>
        <pc:spChg chg="add mod">
          <ac:chgData name="Berk Pekpinarli" userId="4b6ca4fc3c2365e0" providerId="LiveId" clId="{BD4DEB8B-A479-41B1-9B46-4F83F3501C7B}" dt="2024-03-26T19:01:45.014" v="14828" actId="1076"/>
          <ac:spMkLst>
            <pc:docMk/>
            <pc:sldMk cId="428265333" sldId="292"/>
            <ac:spMk id="6" creationId="{F5EB6233-848B-A21D-DC45-4AB70692B8A7}"/>
          </ac:spMkLst>
        </pc:spChg>
        <pc:spChg chg="add mod">
          <ac:chgData name="Berk Pekpinarli" userId="4b6ca4fc3c2365e0" providerId="LiveId" clId="{BD4DEB8B-A479-41B1-9B46-4F83F3501C7B}" dt="2024-03-26T19:01:43.555" v="14827" actId="1076"/>
          <ac:spMkLst>
            <pc:docMk/>
            <pc:sldMk cId="428265333" sldId="292"/>
            <ac:spMk id="7" creationId="{0C52D213-24F4-065A-854F-0CA40BE56B82}"/>
          </ac:spMkLst>
        </pc:spChg>
        <pc:picChg chg="add mod">
          <ac:chgData name="Berk Pekpinarli" userId="4b6ca4fc3c2365e0" providerId="LiveId" clId="{BD4DEB8B-A479-41B1-9B46-4F83F3501C7B}" dt="2024-03-26T19:00:06.424" v="14693" actId="1076"/>
          <ac:picMkLst>
            <pc:docMk/>
            <pc:sldMk cId="428265333" sldId="292"/>
            <ac:picMk id="5" creationId="{DB26A8FD-85D2-5462-500A-1FA36720DEAB}"/>
          </ac:picMkLst>
        </pc:picChg>
      </pc:sldChg>
      <pc:sldChg chg="addSp delSp modSp new mod ord">
        <pc:chgData name="Berk Pekpinarli" userId="4b6ca4fc3c2365e0" providerId="LiveId" clId="{BD4DEB8B-A479-41B1-9B46-4F83F3501C7B}" dt="2024-03-27T17:48:22.832" v="16454"/>
        <pc:sldMkLst>
          <pc:docMk/>
          <pc:sldMk cId="2894390010" sldId="293"/>
        </pc:sldMkLst>
        <pc:spChg chg="del">
          <ac:chgData name="Berk Pekpinarli" userId="4b6ca4fc3c2365e0" providerId="LiveId" clId="{BD4DEB8B-A479-41B1-9B46-4F83F3501C7B}" dt="2024-03-26T19:03:55.847" v="14831" actId="478"/>
          <ac:spMkLst>
            <pc:docMk/>
            <pc:sldMk cId="2894390010" sldId="293"/>
            <ac:spMk id="2" creationId="{502AAD69-0794-548D-0314-BEE9CF19265E}"/>
          </ac:spMkLst>
        </pc:spChg>
        <pc:spChg chg="del">
          <ac:chgData name="Berk Pekpinarli" userId="4b6ca4fc3c2365e0" providerId="LiveId" clId="{BD4DEB8B-A479-41B1-9B46-4F83F3501C7B}" dt="2024-03-26T19:03:55.236" v="14830" actId="478"/>
          <ac:spMkLst>
            <pc:docMk/>
            <pc:sldMk cId="2894390010" sldId="293"/>
            <ac:spMk id="3" creationId="{77EA5702-DBA5-7DFF-C4E6-7D1D80E66C46}"/>
          </ac:spMkLst>
        </pc:spChg>
        <pc:spChg chg="add mod">
          <ac:chgData name="Berk Pekpinarli" userId="4b6ca4fc3c2365e0" providerId="LiveId" clId="{BD4DEB8B-A479-41B1-9B46-4F83F3501C7B}" dt="2024-03-26T19:06:57.062" v="14843" actId="1076"/>
          <ac:spMkLst>
            <pc:docMk/>
            <pc:sldMk cId="2894390010" sldId="293"/>
            <ac:spMk id="6" creationId="{8F1A695D-F316-E8E1-848F-D8A1F7BDF8CD}"/>
          </ac:spMkLst>
        </pc:spChg>
        <pc:spChg chg="add mod">
          <ac:chgData name="Berk Pekpinarli" userId="4b6ca4fc3c2365e0" providerId="LiveId" clId="{BD4DEB8B-A479-41B1-9B46-4F83F3501C7B}" dt="2024-03-26T19:07:20.235" v="14847" actId="1582"/>
          <ac:spMkLst>
            <pc:docMk/>
            <pc:sldMk cId="2894390010" sldId="293"/>
            <ac:spMk id="7" creationId="{393C359A-D5AF-513B-8D03-5CAC005EBBEB}"/>
          </ac:spMkLst>
        </pc:spChg>
        <pc:picChg chg="add mod">
          <ac:chgData name="Berk Pekpinarli" userId="4b6ca4fc3c2365e0" providerId="LiveId" clId="{BD4DEB8B-A479-41B1-9B46-4F83F3501C7B}" dt="2024-03-26T19:08:39.473" v="14848" actId="14100"/>
          <ac:picMkLst>
            <pc:docMk/>
            <pc:sldMk cId="2894390010" sldId="293"/>
            <ac:picMk id="5" creationId="{624D524D-7E7F-87E6-1948-8D96EAB1AFC7}"/>
          </ac:picMkLst>
        </pc:picChg>
      </pc:sldChg>
      <pc:sldChg chg="addSp delSp modSp new mod ord">
        <pc:chgData name="Berk Pekpinarli" userId="4b6ca4fc3c2365e0" providerId="LiveId" clId="{BD4DEB8B-A479-41B1-9B46-4F83F3501C7B}" dt="2024-03-27T17:49:14.875" v="16542" actId="20577"/>
        <pc:sldMkLst>
          <pc:docMk/>
          <pc:sldMk cId="3973720" sldId="294"/>
        </pc:sldMkLst>
        <pc:spChg chg="del">
          <ac:chgData name="Berk Pekpinarli" userId="4b6ca4fc3c2365e0" providerId="LiveId" clId="{BD4DEB8B-A479-41B1-9B46-4F83F3501C7B}" dt="2024-03-26T19:08:47.339" v="14850" actId="478"/>
          <ac:spMkLst>
            <pc:docMk/>
            <pc:sldMk cId="3973720" sldId="294"/>
            <ac:spMk id="2" creationId="{8FF352AC-4E5D-A902-8BF5-95E174B70CCB}"/>
          </ac:spMkLst>
        </pc:spChg>
        <pc:spChg chg="del">
          <ac:chgData name="Berk Pekpinarli" userId="4b6ca4fc3c2365e0" providerId="LiveId" clId="{BD4DEB8B-A479-41B1-9B46-4F83F3501C7B}" dt="2024-03-26T19:09:15.575" v="14851" actId="478"/>
          <ac:spMkLst>
            <pc:docMk/>
            <pc:sldMk cId="3973720" sldId="294"/>
            <ac:spMk id="3" creationId="{3275D500-5CDF-3042-B0F0-8C436C60DB97}"/>
          </ac:spMkLst>
        </pc:spChg>
        <pc:spChg chg="add mod">
          <ac:chgData name="Berk Pekpinarli" userId="4b6ca4fc3c2365e0" providerId="LiveId" clId="{BD4DEB8B-A479-41B1-9B46-4F83F3501C7B}" dt="2024-03-27T17:49:14.875" v="16542" actId="20577"/>
          <ac:spMkLst>
            <pc:docMk/>
            <pc:sldMk cId="3973720" sldId="294"/>
            <ac:spMk id="4" creationId="{C34A9646-E0E5-337B-3E84-688AF9EA0A2D}"/>
          </ac:spMkLst>
        </pc:spChg>
      </pc:sldChg>
      <pc:sldChg chg="delSp modSp new mod ord">
        <pc:chgData name="Berk Pekpinarli" userId="4b6ca4fc3c2365e0" providerId="LiveId" clId="{BD4DEB8B-A479-41B1-9B46-4F83F3501C7B}" dt="2024-03-28T20:36:56.412" v="38003"/>
        <pc:sldMkLst>
          <pc:docMk/>
          <pc:sldMk cId="130322872" sldId="295"/>
        </pc:sldMkLst>
        <pc:spChg chg="del">
          <ac:chgData name="Berk Pekpinarli" userId="4b6ca4fc3c2365e0" providerId="LiveId" clId="{BD4DEB8B-A479-41B1-9B46-4F83F3501C7B}" dt="2024-03-27T17:51:49.407" v="16559" actId="478"/>
          <ac:spMkLst>
            <pc:docMk/>
            <pc:sldMk cId="130322872" sldId="295"/>
            <ac:spMk id="2" creationId="{DD2D6D6F-3C3D-4511-0D4E-9FFDF7DEDAF4}"/>
          </ac:spMkLst>
        </pc:spChg>
        <pc:spChg chg="mod">
          <ac:chgData name="Berk Pekpinarli" userId="4b6ca4fc3c2365e0" providerId="LiveId" clId="{BD4DEB8B-A479-41B1-9B46-4F83F3501C7B}" dt="2024-03-27T17:53:14.191" v="16688" actId="1076"/>
          <ac:spMkLst>
            <pc:docMk/>
            <pc:sldMk cId="130322872" sldId="295"/>
            <ac:spMk id="3" creationId="{CD596314-E9D0-4078-F5D7-E8ECCB003FEC}"/>
          </ac:spMkLst>
        </pc:sp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496982300" sldId="296"/>
        </pc:sldMkLst>
        <pc:spChg chg="del">
          <ac:chgData name="Berk Pekpinarli" userId="4b6ca4fc3c2365e0" providerId="LiveId" clId="{BD4DEB8B-A479-41B1-9B46-4F83F3501C7B}" dt="2024-03-27T17:53:19.413" v="16689" actId="478"/>
          <ac:spMkLst>
            <pc:docMk/>
            <pc:sldMk cId="496982300" sldId="296"/>
            <ac:spMk id="2" creationId="{C7C226E9-AEA7-16DA-7620-A0ED895A6517}"/>
          </ac:spMkLst>
        </pc:spChg>
        <pc:spChg chg="mod">
          <ac:chgData name="Berk Pekpinarli" userId="4b6ca4fc3c2365e0" providerId="LiveId" clId="{BD4DEB8B-A479-41B1-9B46-4F83F3501C7B}" dt="2024-03-27T17:58:53.888" v="17319" actId="1076"/>
          <ac:spMkLst>
            <pc:docMk/>
            <pc:sldMk cId="496982300" sldId="296"/>
            <ac:spMk id="3" creationId="{E481BFC6-E732-078C-08BE-FCE8623755BF}"/>
          </ac:spMkLst>
        </pc:spChg>
        <pc:spChg chg="add mod">
          <ac:chgData name="Berk Pekpinarli" userId="4b6ca4fc3c2365e0" providerId="LiveId" clId="{BD4DEB8B-A479-41B1-9B46-4F83F3501C7B}" dt="2024-03-27T17:58:51.756" v="17318" actId="1076"/>
          <ac:spMkLst>
            <pc:docMk/>
            <pc:sldMk cId="496982300" sldId="296"/>
            <ac:spMk id="4" creationId="{B96A9ADD-3724-1171-77D6-D7463136335E}"/>
          </ac:spMkLst>
        </pc:spChg>
        <pc:spChg chg="add mod">
          <ac:chgData name="Berk Pekpinarli" userId="4b6ca4fc3c2365e0" providerId="LiveId" clId="{BD4DEB8B-A479-41B1-9B46-4F83F3501C7B}" dt="2024-03-27T17:59:03.703" v="17332" actId="20577"/>
          <ac:spMkLst>
            <pc:docMk/>
            <pc:sldMk cId="496982300" sldId="296"/>
            <ac:spMk id="5" creationId="{8A5D8E57-3253-AC29-103F-9399A9CC2A2F}"/>
          </ac:spMkLst>
        </pc:spChg>
      </pc:sldChg>
      <pc:sldChg chg="addSp delSp modSp new mod ord">
        <pc:chgData name="Berk Pekpinarli" userId="4b6ca4fc3c2365e0" providerId="LiveId" clId="{BD4DEB8B-A479-41B1-9B46-4F83F3501C7B}" dt="2024-03-28T20:42:25.794" v="38155" actId="27636"/>
        <pc:sldMkLst>
          <pc:docMk/>
          <pc:sldMk cId="2231660362" sldId="297"/>
        </pc:sldMkLst>
        <pc:spChg chg="del mod">
          <ac:chgData name="Berk Pekpinarli" userId="4b6ca4fc3c2365e0" providerId="LiveId" clId="{BD4DEB8B-A479-41B1-9B46-4F83F3501C7B}" dt="2024-03-27T17:59:36.871" v="17361" actId="478"/>
          <ac:spMkLst>
            <pc:docMk/>
            <pc:sldMk cId="2231660362" sldId="297"/>
            <ac:spMk id="2" creationId="{0928B508-6F77-39C8-DA33-F5C23C3523E0}"/>
          </ac:spMkLst>
        </pc:spChg>
        <pc:spChg chg="mod">
          <ac:chgData name="Berk Pekpinarli" userId="4b6ca4fc3c2365e0" providerId="LiveId" clId="{BD4DEB8B-A479-41B1-9B46-4F83F3501C7B}" dt="2024-03-28T20:42:25.794" v="38155" actId="27636"/>
          <ac:spMkLst>
            <pc:docMk/>
            <pc:sldMk cId="2231660362" sldId="297"/>
            <ac:spMk id="3" creationId="{7388B314-66AD-FDF9-F077-41742AAF6A30}"/>
          </ac:spMkLst>
        </pc:spChg>
        <pc:spChg chg="add del mod">
          <ac:chgData name="Berk Pekpinarli" userId="4b6ca4fc3c2365e0" providerId="LiveId" clId="{BD4DEB8B-A479-41B1-9B46-4F83F3501C7B}" dt="2024-03-27T17:59:37.892" v="17362" actId="478"/>
          <ac:spMkLst>
            <pc:docMk/>
            <pc:sldMk cId="2231660362" sldId="297"/>
            <ac:spMk id="5" creationId="{B4C965B6-7474-42A0-57AC-77653A252276}"/>
          </ac:spMkLst>
        </pc:spChg>
        <pc:spChg chg="add mod">
          <ac:chgData name="Berk Pekpinarli" userId="4b6ca4fc3c2365e0" providerId="LiveId" clId="{BD4DEB8B-A479-41B1-9B46-4F83F3501C7B}" dt="2024-03-27T18:08:06.652" v="18207" actId="14100"/>
          <ac:spMkLst>
            <pc:docMk/>
            <pc:sldMk cId="2231660362" sldId="297"/>
            <ac:spMk id="6" creationId="{C8226EEE-F6D1-9A5F-F022-F97CFCE8091A}"/>
          </ac:spMkLst>
        </pc:sp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4143949035" sldId="298"/>
        </pc:sldMkLst>
        <pc:spChg chg="del">
          <ac:chgData name="Berk Pekpinarli" userId="4b6ca4fc3c2365e0" providerId="LiveId" clId="{BD4DEB8B-A479-41B1-9B46-4F83F3501C7B}" dt="2024-03-27T18:08:12.745" v="18209" actId="478"/>
          <ac:spMkLst>
            <pc:docMk/>
            <pc:sldMk cId="4143949035" sldId="298"/>
            <ac:spMk id="2" creationId="{A8564F1E-817E-E000-EA5C-39D41E11B860}"/>
          </ac:spMkLst>
        </pc:spChg>
        <pc:spChg chg="mod">
          <ac:chgData name="Berk Pekpinarli" userId="4b6ca4fc3c2365e0" providerId="LiveId" clId="{BD4DEB8B-A479-41B1-9B46-4F83F3501C7B}" dt="2024-03-27T18:08:28.943" v="18235" actId="1076"/>
          <ac:spMkLst>
            <pc:docMk/>
            <pc:sldMk cId="4143949035" sldId="298"/>
            <ac:spMk id="3" creationId="{B5D7F7C4-170F-EB2C-705D-7D2821BEFAAE}"/>
          </ac:spMkLst>
        </pc:spChg>
        <pc:spChg chg="add mod">
          <ac:chgData name="Berk Pekpinarli" userId="4b6ca4fc3c2365e0" providerId="LiveId" clId="{BD4DEB8B-A479-41B1-9B46-4F83F3501C7B}" dt="2024-03-27T18:16:04.535" v="19042" actId="20577"/>
          <ac:spMkLst>
            <pc:docMk/>
            <pc:sldMk cId="4143949035" sldId="298"/>
            <ac:spMk id="4" creationId="{A286B763-D761-0F6E-7DA9-070D4908D519}"/>
          </ac:spMkLst>
        </pc:sp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1374125105" sldId="299"/>
        </pc:sldMkLst>
        <pc:spChg chg="del">
          <ac:chgData name="Berk Pekpinarli" userId="4b6ca4fc3c2365e0" providerId="LiveId" clId="{BD4DEB8B-A479-41B1-9B46-4F83F3501C7B}" dt="2024-03-27T18:16:11.828" v="19043" actId="478"/>
          <ac:spMkLst>
            <pc:docMk/>
            <pc:sldMk cId="1374125105" sldId="299"/>
            <ac:spMk id="2" creationId="{2DB5D84E-2855-3F20-0053-96137B0F9F66}"/>
          </ac:spMkLst>
        </pc:spChg>
        <pc:spChg chg="mod">
          <ac:chgData name="Berk Pekpinarli" userId="4b6ca4fc3c2365e0" providerId="LiveId" clId="{BD4DEB8B-A479-41B1-9B46-4F83F3501C7B}" dt="2024-03-27T18:16:22.994" v="19057" actId="1076"/>
          <ac:spMkLst>
            <pc:docMk/>
            <pc:sldMk cId="1374125105" sldId="299"/>
            <ac:spMk id="3" creationId="{CD5729BE-B8AB-AB93-6FE0-1D7B9EDCB968}"/>
          </ac:spMkLst>
        </pc:spChg>
        <pc:spChg chg="add mod">
          <ac:chgData name="Berk Pekpinarli" userId="4b6ca4fc3c2365e0" providerId="LiveId" clId="{BD4DEB8B-A479-41B1-9B46-4F83F3501C7B}" dt="2024-03-27T18:18:31.826" v="19370" actId="20577"/>
          <ac:spMkLst>
            <pc:docMk/>
            <pc:sldMk cId="1374125105" sldId="299"/>
            <ac:spMk id="4" creationId="{21793A46-8084-0634-FC50-C420252FE165}"/>
          </ac:spMkLst>
        </pc:sp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3416996831" sldId="300"/>
        </pc:sldMkLst>
        <pc:spChg chg="del">
          <ac:chgData name="Berk Pekpinarli" userId="4b6ca4fc3c2365e0" providerId="LiveId" clId="{BD4DEB8B-A479-41B1-9B46-4F83F3501C7B}" dt="2024-03-27T18:18:37.163" v="19371" actId="478"/>
          <ac:spMkLst>
            <pc:docMk/>
            <pc:sldMk cId="3416996831" sldId="300"/>
            <ac:spMk id="2" creationId="{76B59E43-0E4F-F1C3-01F6-4DEA2AF9DE7C}"/>
          </ac:spMkLst>
        </pc:spChg>
        <pc:spChg chg="mod">
          <ac:chgData name="Berk Pekpinarli" userId="4b6ca4fc3c2365e0" providerId="LiveId" clId="{BD4DEB8B-A479-41B1-9B46-4F83F3501C7B}" dt="2024-03-27T18:21:04.929" v="19571" actId="1076"/>
          <ac:spMkLst>
            <pc:docMk/>
            <pc:sldMk cId="3416996831" sldId="300"/>
            <ac:spMk id="3" creationId="{E086CDF6-511F-B154-ABD7-33858350D07F}"/>
          </ac:spMkLst>
        </pc:spChg>
        <pc:spChg chg="add mod">
          <ac:chgData name="Berk Pekpinarli" userId="4b6ca4fc3c2365e0" providerId="LiveId" clId="{BD4DEB8B-A479-41B1-9B46-4F83F3501C7B}" dt="2024-03-27T18:21:02.344" v="19569" actId="1076"/>
          <ac:spMkLst>
            <pc:docMk/>
            <pc:sldMk cId="3416996831" sldId="300"/>
            <ac:spMk id="4" creationId="{26175CBD-0768-34B4-8ED0-8CA81381B171}"/>
          </ac:spMkLst>
        </pc:spChg>
      </pc:sldChg>
      <pc:sldChg chg="delSp modSp new mod ord">
        <pc:chgData name="Berk Pekpinarli" userId="4b6ca4fc3c2365e0" providerId="LiveId" clId="{BD4DEB8B-A479-41B1-9B46-4F83F3501C7B}" dt="2024-03-28T20:36:56.412" v="38003"/>
        <pc:sldMkLst>
          <pc:docMk/>
          <pc:sldMk cId="3739843749" sldId="301"/>
        </pc:sldMkLst>
        <pc:spChg chg="del">
          <ac:chgData name="Berk Pekpinarli" userId="4b6ca4fc3c2365e0" providerId="LiveId" clId="{BD4DEB8B-A479-41B1-9B46-4F83F3501C7B}" dt="2024-03-27T18:36:40.140" v="20129" actId="478"/>
          <ac:spMkLst>
            <pc:docMk/>
            <pc:sldMk cId="3739843749" sldId="301"/>
            <ac:spMk id="2" creationId="{00609A4A-021C-997D-ED45-DF797A2DD02B}"/>
          </ac:spMkLst>
        </pc:spChg>
        <pc:spChg chg="mod">
          <ac:chgData name="Berk Pekpinarli" userId="4b6ca4fc3c2365e0" providerId="LiveId" clId="{BD4DEB8B-A479-41B1-9B46-4F83F3501C7B}" dt="2024-03-27T18:43:49.482" v="20911" actId="14100"/>
          <ac:spMkLst>
            <pc:docMk/>
            <pc:sldMk cId="3739843749" sldId="301"/>
            <ac:spMk id="3" creationId="{3660A618-35D7-DBDF-7E3F-06D12799D482}"/>
          </ac:spMkLst>
        </pc:sp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919942635" sldId="302"/>
        </pc:sldMkLst>
        <pc:spChg chg="add mod">
          <ac:chgData name="Berk Pekpinarli" userId="4b6ca4fc3c2365e0" providerId="LiveId" clId="{BD4DEB8B-A479-41B1-9B46-4F83F3501C7B}" dt="2024-03-28T17:32:54.261" v="21709" actId="20577"/>
          <ac:spMkLst>
            <pc:docMk/>
            <pc:sldMk cId="919942635" sldId="302"/>
            <ac:spMk id="2" creationId="{11FB5453-6676-3323-0987-3BA457473C2E}"/>
          </ac:spMkLst>
        </pc:spChg>
        <pc:spChg chg="del">
          <ac:chgData name="Berk Pekpinarli" userId="4b6ca4fc3c2365e0" providerId="LiveId" clId="{BD4DEB8B-A479-41B1-9B46-4F83F3501C7B}" dt="2024-03-27T18:44:49.099" v="20912" actId="478"/>
          <ac:spMkLst>
            <pc:docMk/>
            <pc:sldMk cId="919942635" sldId="302"/>
            <ac:spMk id="2" creationId="{4799CF0C-7A6D-21FC-D10F-7275C8D974EB}"/>
          </ac:spMkLst>
        </pc:spChg>
        <pc:spChg chg="mod">
          <ac:chgData name="Berk Pekpinarli" userId="4b6ca4fc3c2365e0" providerId="LiveId" clId="{BD4DEB8B-A479-41B1-9B46-4F83F3501C7B}" dt="2024-03-27T18:45:08.744" v="20955" actId="12"/>
          <ac:spMkLst>
            <pc:docMk/>
            <pc:sldMk cId="919942635" sldId="302"/>
            <ac:spMk id="3" creationId="{12E52B61-14AF-D81F-B0ED-CD7510CAD87C}"/>
          </ac:spMkLst>
        </pc:spChg>
      </pc:sldChg>
      <pc:sldChg chg="delSp modSp new mod ord">
        <pc:chgData name="Berk Pekpinarli" userId="4b6ca4fc3c2365e0" providerId="LiveId" clId="{BD4DEB8B-A479-41B1-9B46-4F83F3501C7B}" dt="2024-03-28T20:36:56.412" v="38003"/>
        <pc:sldMkLst>
          <pc:docMk/>
          <pc:sldMk cId="3510291228" sldId="303"/>
        </pc:sldMkLst>
        <pc:spChg chg="del">
          <ac:chgData name="Berk Pekpinarli" userId="4b6ca4fc3c2365e0" providerId="LiveId" clId="{BD4DEB8B-A479-41B1-9B46-4F83F3501C7B}" dt="2024-03-27T18:22:09.516" v="19573" actId="478"/>
          <ac:spMkLst>
            <pc:docMk/>
            <pc:sldMk cId="3510291228" sldId="303"/>
            <ac:spMk id="2" creationId="{D700B055-4242-C6D1-DD23-A1017D8F9EA1}"/>
          </ac:spMkLst>
        </pc:spChg>
        <pc:spChg chg="mod">
          <ac:chgData name="Berk Pekpinarli" userId="4b6ca4fc3c2365e0" providerId="LiveId" clId="{BD4DEB8B-A479-41B1-9B46-4F83F3501C7B}" dt="2024-03-27T18:36:19.946" v="20128" actId="20577"/>
          <ac:spMkLst>
            <pc:docMk/>
            <pc:sldMk cId="3510291228" sldId="303"/>
            <ac:spMk id="3" creationId="{3B8FF43B-1A6F-8BC9-5DC5-91D6CCC3B2CE}"/>
          </ac:spMkLst>
        </pc:sp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3339412438" sldId="304"/>
        </pc:sldMkLst>
        <pc:spChg chg="del">
          <ac:chgData name="Berk Pekpinarli" userId="4b6ca4fc3c2365e0" providerId="LiveId" clId="{BD4DEB8B-A479-41B1-9B46-4F83F3501C7B}" dt="2024-03-28T17:33:04.620" v="21713" actId="478"/>
          <ac:spMkLst>
            <pc:docMk/>
            <pc:sldMk cId="3339412438" sldId="304"/>
            <ac:spMk id="2" creationId="{08B8DBBB-0810-24ED-50BF-24A541E494E9}"/>
          </ac:spMkLst>
        </pc:spChg>
        <pc:spChg chg="mod">
          <ac:chgData name="Berk Pekpinarli" userId="4b6ca4fc3c2365e0" providerId="LiveId" clId="{BD4DEB8B-A479-41B1-9B46-4F83F3501C7B}" dt="2024-03-28T17:33:16.703" v="21733" actId="1076"/>
          <ac:spMkLst>
            <pc:docMk/>
            <pc:sldMk cId="3339412438" sldId="304"/>
            <ac:spMk id="3" creationId="{530459E8-E362-A341-1991-C1FD1CF0104A}"/>
          </ac:spMkLst>
        </pc:spChg>
        <pc:spChg chg="add mod">
          <ac:chgData name="Berk Pekpinarli" userId="4b6ca4fc3c2365e0" providerId="LiveId" clId="{BD4DEB8B-A479-41B1-9B46-4F83F3501C7B}" dt="2024-03-28T17:45:54.696" v="23340" actId="20577"/>
          <ac:spMkLst>
            <pc:docMk/>
            <pc:sldMk cId="3339412438" sldId="304"/>
            <ac:spMk id="4" creationId="{3E97E528-F1FA-6FF5-FEF1-00289186BFF9}"/>
          </ac:spMkLst>
        </pc:sp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3261493726" sldId="305"/>
        </pc:sldMkLst>
        <pc:spChg chg="del">
          <ac:chgData name="Berk Pekpinarli" userId="4b6ca4fc3c2365e0" providerId="LiveId" clId="{BD4DEB8B-A479-41B1-9B46-4F83F3501C7B}" dt="2024-03-28T17:46:00.389" v="23341" actId="478"/>
          <ac:spMkLst>
            <pc:docMk/>
            <pc:sldMk cId="3261493726" sldId="305"/>
            <ac:spMk id="2" creationId="{B08313FE-0F66-C20B-792E-0E069931CE2F}"/>
          </ac:spMkLst>
        </pc:spChg>
        <pc:spChg chg="del mod">
          <ac:chgData name="Berk Pekpinarli" userId="4b6ca4fc3c2365e0" providerId="LiveId" clId="{BD4DEB8B-A479-41B1-9B46-4F83F3501C7B}" dt="2024-03-28T17:46:07.771" v="23343" actId="478"/>
          <ac:spMkLst>
            <pc:docMk/>
            <pc:sldMk cId="3261493726" sldId="305"/>
            <ac:spMk id="3" creationId="{01648DFC-144C-2C53-999D-71D32BC5617C}"/>
          </ac:spMkLst>
        </pc:spChg>
        <pc:spChg chg="add mod">
          <ac:chgData name="Berk Pekpinarli" userId="4b6ca4fc3c2365e0" providerId="LiveId" clId="{BD4DEB8B-A479-41B1-9B46-4F83F3501C7B}" dt="2024-03-28T17:51:19.022" v="23904" actId="20577"/>
          <ac:spMkLst>
            <pc:docMk/>
            <pc:sldMk cId="3261493726" sldId="305"/>
            <ac:spMk id="4" creationId="{E421459E-F727-A83A-F941-71094313C27E}"/>
          </ac:spMkLst>
        </pc:spChg>
        <pc:spChg chg="add mod">
          <ac:chgData name="Berk Pekpinarli" userId="4b6ca4fc3c2365e0" providerId="LiveId" clId="{BD4DEB8B-A479-41B1-9B46-4F83F3501C7B}" dt="2024-03-28T18:10:36.269" v="25671" actId="20577"/>
          <ac:spMkLst>
            <pc:docMk/>
            <pc:sldMk cId="3261493726" sldId="305"/>
            <ac:spMk id="5" creationId="{3DC4C399-B164-861E-29A2-046756A2954F}"/>
          </ac:spMkLst>
        </pc:sp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2661075147" sldId="306"/>
        </pc:sldMkLst>
        <pc:spChg chg="del">
          <ac:chgData name="Berk Pekpinarli" userId="4b6ca4fc3c2365e0" providerId="LiveId" clId="{BD4DEB8B-A479-41B1-9B46-4F83F3501C7B}" dt="2024-03-28T18:10:52.110" v="25673" actId="478"/>
          <ac:spMkLst>
            <pc:docMk/>
            <pc:sldMk cId="2661075147" sldId="306"/>
            <ac:spMk id="2" creationId="{4B7C656B-FCB6-79AB-493A-71ECD3061468}"/>
          </ac:spMkLst>
        </pc:spChg>
        <pc:spChg chg="del">
          <ac:chgData name="Berk Pekpinarli" userId="4b6ca4fc3c2365e0" providerId="LiveId" clId="{BD4DEB8B-A479-41B1-9B46-4F83F3501C7B}" dt="2024-03-28T18:10:51.554" v="25672" actId="478"/>
          <ac:spMkLst>
            <pc:docMk/>
            <pc:sldMk cId="2661075147" sldId="306"/>
            <ac:spMk id="3" creationId="{C05608EF-2F31-A874-D383-5DA39B529F91}"/>
          </ac:spMkLst>
        </pc:spChg>
        <pc:spChg chg="add mod">
          <ac:chgData name="Berk Pekpinarli" userId="4b6ca4fc3c2365e0" providerId="LiveId" clId="{BD4DEB8B-A479-41B1-9B46-4F83F3501C7B}" dt="2024-03-28T18:22:48.191" v="26930" actId="20577"/>
          <ac:spMkLst>
            <pc:docMk/>
            <pc:sldMk cId="2661075147" sldId="306"/>
            <ac:spMk id="4" creationId="{30974CE4-4120-0712-714B-C9C338C041A6}"/>
          </ac:spMkLst>
        </pc:spChg>
        <pc:spChg chg="add mod">
          <ac:chgData name="Berk Pekpinarli" userId="4b6ca4fc3c2365e0" providerId="LiveId" clId="{BD4DEB8B-A479-41B1-9B46-4F83F3501C7B}" dt="2024-03-28T18:28:46.633" v="27692" actId="20577"/>
          <ac:spMkLst>
            <pc:docMk/>
            <pc:sldMk cId="2661075147" sldId="306"/>
            <ac:spMk id="5" creationId="{F3849A44-F1AE-214F-A8A4-90DA1E6DF0E8}"/>
          </ac:spMkLst>
        </pc:sp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1767741300" sldId="307"/>
        </pc:sldMkLst>
        <pc:spChg chg="del">
          <ac:chgData name="Berk Pekpinarli" userId="4b6ca4fc3c2365e0" providerId="LiveId" clId="{BD4DEB8B-A479-41B1-9B46-4F83F3501C7B}" dt="2024-03-28T18:28:53.923" v="27697" actId="478"/>
          <ac:spMkLst>
            <pc:docMk/>
            <pc:sldMk cId="1767741300" sldId="307"/>
            <ac:spMk id="2" creationId="{CF5527F2-00C8-D957-929C-D701AC6624C8}"/>
          </ac:spMkLst>
        </pc:spChg>
        <pc:spChg chg="del">
          <ac:chgData name="Berk Pekpinarli" userId="4b6ca4fc3c2365e0" providerId="LiveId" clId="{BD4DEB8B-A479-41B1-9B46-4F83F3501C7B}" dt="2024-03-28T18:28:54.763" v="27698" actId="478"/>
          <ac:spMkLst>
            <pc:docMk/>
            <pc:sldMk cId="1767741300" sldId="307"/>
            <ac:spMk id="3" creationId="{853E0568-E5AF-9122-80A4-24C35A6D9A01}"/>
          </ac:spMkLst>
        </pc:spChg>
        <pc:spChg chg="add mod">
          <ac:chgData name="Berk Pekpinarli" userId="4b6ca4fc3c2365e0" providerId="LiveId" clId="{BD4DEB8B-A479-41B1-9B46-4F83F3501C7B}" dt="2024-03-28T18:48:43.886" v="29664" actId="20577"/>
          <ac:spMkLst>
            <pc:docMk/>
            <pc:sldMk cId="1767741300" sldId="307"/>
            <ac:spMk id="4" creationId="{2672FD76-56F1-8B5A-C9CE-2824D1FFE115}"/>
          </ac:spMkLst>
        </pc:sp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1426761604" sldId="308"/>
        </pc:sldMkLst>
        <pc:spChg chg="del">
          <ac:chgData name="Berk Pekpinarli" userId="4b6ca4fc3c2365e0" providerId="LiveId" clId="{BD4DEB8B-A479-41B1-9B46-4F83F3501C7B}" dt="2024-03-28T18:48:49.306" v="29665" actId="478"/>
          <ac:spMkLst>
            <pc:docMk/>
            <pc:sldMk cId="1426761604" sldId="308"/>
            <ac:spMk id="2" creationId="{0E11D2CB-1A6D-9A68-18EC-D04EE7187921}"/>
          </ac:spMkLst>
        </pc:spChg>
        <pc:spChg chg="del">
          <ac:chgData name="Berk Pekpinarli" userId="4b6ca4fc3c2365e0" providerId="LiveId" clId="{BD4DEB8B-A479-41B1-9B46-4F83F3501C7B}" dt="2024-03-28T18:48:50.129" v="29666" actId="478"/>
          <ac:spMkLst>
            <pc:docMk/>
            <pc:sldMk cId="1426761604" sldId="308"/>
            <ac:spMk id="3" creationId="{D25307F7-580B-4E7E-FB9E-DA4CF6496C25}"/>
          </ac:spMkLst>
        </pc:spChg>
        <pc:spChg chg="add mod">
          <ac:chgData name="Berk Pekpinarli" userId="4b6ca4fc3c2365e0" providerId="LiveId" clId="{BD4DEB8B-A479-41B1-9B46-4F83F3501C7B}" dt="2024-03-28T19:29:16.881" v="31976" actId="20577"/>
          <ac:spMkLst>
            <pc:docMk/>
            <pc:sldMk cId="1426761604" sldId="308"/>
            <ac:spMk id="4" creationId="{80E5E0AB-4E73-FE71-0811-F71FD450C893}"/>
          </ac:spMkLst>
        </pc:sp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1840074506" sldId="309"/>
        </pc:sldMkLst>
        <pc:spChg chg="del">
          <ac:chgData name="Berk Pekpinarli" userId="4b6ca4fc3c2365e0" providerId="LiveId" clId="{BD4DEB8B-A479-41B1-9B46-4F83F3501C7B}" dt="2024-03-28T19:31:31.218" v="31981" actId="478"/>
          <ac:spMkLst>
            <pc:docMk/>
            <pc:sldMk cId="1840074506" sldId="309"/>
            <ac:spMk id="2" creationId="{84FF11D6-6A8B-9E29-4142-E03B6793C8D4}"/>
          </ac:spMkLst>
        </pc:spChg>
        <pc:spChg chg="del">
          <ac:chgData name="Berk Pekpinarli" userId="4b6ca4fc3c2365e0" providerId="LiveId" clId="{BD4DEB8B-A479-41B1-9B46-4F83F3501C7B}" dt="2024-03-28T19:31:32.341" v="31984" actId="478"/>
          <ac:spMkLst>
            <pc:docMk/>
            <pc:sldMk cId="1840074506" sldId="309"/>
            <ac:spMk id="3" creationId="{69DA85D3-75BC-8EE0-5DF6-C60D4CB5021D}"/>
          </ac:spMkLst>
        </pc:spChg>
        <pc:spChg chg="add del mod">
          <ac:chgData name="Berk Pekpinarli" userId="4b6ca4fc3c2365e0" providerId="LiveId" clId="{BD4DEB8B-A479-41B1-9B46-4F83F3501C7B}" dt="2024-03-28T19:31:27.578" v="31979"/>
          <ac:spMkLst>
            <pc:docMk/>
            <pc:sldMk cId="1840074506" sldId="309"/>
            <ac:spMk id="4" creationId="{D6C1771D-B397-3861-B828-D5A392957E3B}"/>
          </ac:spMkLst>
        </pc:spChg>
        <pc:spChg chg="add del mod">
          <ac:chgData name="Berk Pekpinarli" userId="4b6ca4fc3c2365e0" providerId="LiveId" clId="{BD4DEB8B-A479-41B1-9B46-4F83F3501C7B}" dt="2024-03-28T19:31:31.218" v="31983"/>
          <ac:spMkLst>
            <pc:docMk/>
            <pc:sldMk cId="1840074506" sldId="309"/>
            <ac:spMk id="5" creationId="{9668F189-41BA-3947-D97C-AB3CC6C21FC2}"/>
          </ac:spMkLst>
        </pc:spChg>
        <pc:spChg chg="add mod">
          <ac:chgData name="Berk Pekpinarli" userId="4b6ca4fc3c2365e0" providerId="LiveId" clId="{BD4DEB8B-A479-41B1-9B46-4F83F3501C7B}" dt="2024-03-28T19:50:44.822" v="33968" actId="5793"/>
          <ac:spMkLst>
            <pc:docMk/>
            <pc:sldMk cId="1840074506" sldId="309"/>
            <ac:spMk id="6" creationId="{2C85C8D5-6FAC-09B1-56B7-7D1FCA46982F}"/>
          </ac:spMkLst>
        </pc:sp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415653441" sldId="310"/>
        </pc:sldMkLst>
        <pc:spChg chg="del">
          <ac:chgData name="Berk Pekpinarli" userId="4b6ca4fc3c2365e0" providerId="LiveId" clId="{BD4DEB8B-A479-41B1-9B46-4F83F3501C7B}" dt="2024-03-28T19:50:49.422" v="33969" actId="478"/>
          <ac:spMkLst>
            <pc:docMk/>
            <pc:sldMk cId="415653441" sldId="310"/>
            <ac:spMk id="2" creationId="{7320D0AA-BCFC-81C5-65A4-FEB897ACC0CD}"/>
          </ac:spMkLst>
        </pc:spChg>
        <pc:spChg chg="del">
          <ac:chgData name="Berk Pekpinarli" userId="4b6ca4fc3c2365e0" providerId="LiveId" clId="{BD4DEB8B-A479-41B1-9B46-4F83F3501C7B}" dt="2024-03-28T19:50:50.512" v="33970" actId="478"/>
          <ac:spMkLst>
            <pc:docMk/>
            <pc:sldMk cId="415653441" sldId="310"/>
            <ac:spMk id="3" creationId="{5B74CAB9-3AED-9AF8-6D1E-1D2F026F186A}"/>
          </ac:spMkLst>
        </pc:spChg>
        <pc:spChg chg="add mod">
          <ac:chgData name="Berk Pekpinarli" userId="4b6ca4fc3c2365e0" providerId="LiveId" clId="{BD4DEB8B-A479-41B1-9B46-4F83F3501C7B}" dt="2024-03-28T20:05:17.040" v="35676" actId="20577"/>
          <ac:spMkLst>
            <pc:docMk/>
            <pc:sldMk cId="415653441" sldId="310"/>
            <ac:spMk id="4" creationId="{DE83DD7D-C5ED-A8EE-B370-812889863133}"/>
          </ac:spMkLst>
        </pc:spChg>
      </pc:sldChg>
      <pc:sldChg chg="addSp delSp modSp new mod ord">
        <pc:chgData name="Berk Pekpinarli" userId="4b6ca4fc3c2365e0" providerId="LiveId" clId="{BD4DEB8B-A479-41B1-9B46-4F83F3501C7B}" dt="2024-03-28T20:42:25.796" v="38156" actId="27636"/>
        <pc:sldMkLst>
          <pc:docMk/>
          <pc:sldMk cId="3392147604" sldId="311"/>
        </pc:sldMkLst>
        <pc:spChg chg="del">
          <ac:chgData name="Berk Pekpinarli" userId="4b6ca4fc3c2365e0" providerId="LiveId" clId="{BD4DEB8B-A479-41B1-9B46-4F83F3501C7B}" dt="2024-03-28T20:05:46" v="35683" actId="478"/>
          <ac:spMkLst>
            <pc:docMk/>
            <pc:sldMk cId="3392147604" sldId="311"/>
            <ac:spMk id="2" creationId="{4C0F2E4A-9636-0418-AEE8-63B6F9FC3501}"/>
          </ac:spMkLst>
        </pc:spChg>
        <pc:spChg chg="mod">
          <ac:chgData name="Berk Pekpinarli" userId="4b6ca4fc3c2365e0" providerId="LiveId" clId="{BD4DEB8B-A479-41B1-9B46-4F83F3501C7B}" dt="2024-03-28T20:42:25.796" v="38156" actId="27636"/>
          <ac:spMkLst>
            <pc:docMk/>
            <pc:sldMk cId="3392147604" sldId="311"/>
            <ac:spMk id="3" creationId="{4287A450-50C0-6B05-C52D-303718C2F7FA}"/>
          </ac:spMkLst>
        </pc:spChg>
        <pc:spChg chg="add mod">
          <ac:chgData name="Berk Pekpinarli" userId="4b6ca4fc3c2365e0" providerId="LiveId" clId="{BD4DEB8B-A479-41B1-9B46-4F83F3501C7B}" dt="2024-03-28T20:19:20.473" v="37393" actId="20577"/>
          <ac:spMkLst>
            <pc:docMk/>
            <pc:sldMk cId="3392147604" sldId="311"/>
            <ac:spMk id="4" creationId="{A766B5B9-E19D-72FB-BDBD-A7C9140A93C3}"/>
          </ac:spMkLst>
        </pc:sp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3550855096" sldId="312"/>
        </pc:sldMkLst>
        <pc:spChg chg="del">
          <ac:chgData name="Berk Pekpinarli" userId="4b6ca4fc3c2365e0" providerId="LiveId" clId="{BD4DEB8B-A479-41B1-9B46-4F83F3501C7B}" dt="2024-03-28T20:20:24.115" v="37395" actId="478"/>
          <ac:spMkLst>
            <pc:docMk/>
            <pc:sldMk cId="3550855096" sldId="312"/>
            <ac:spMk id="2" creationId="{10EE50D5-DA64-C046-132D-FAE37B3CE66D}"/>
          </ac:spMkLst>
        </pc:spChg>
        <pc:spChg chg="del">
          <ac:chgData name="Berk Pekpinarli" userId="4b6ca4fc3c2365e0" providerId="LiveId" clId="{BD4DEB8B-A479-41B1-9B46-4F83F3501C7B}" dt="2024-03-28T20:20:25.589" v="37396" actId="478"/>
          <ac:spMkLst>
            <pc:docMk/>
            <pc:sldMk cId="3550855096" sldId="312"/>
            <ac:spMk id="3" creationId="{E58CFA76-E75A-34BF-E637-B05E4B68A8B8}"/>
          </ac:spMkLst>
        </pc:spChg>
        <pc:spChg chg="add mod">
          <ac:chgData name="Berk Pekpinarli" userId="4b6ca4fc3c2365e0" providerId="LiveId" clId="{BD4DEB8B-A479-41B1-9B46-4F83F3501C7B}" dt="2024-03-28T20:21:58.490" v="37409" actId="1582"/>
          <ac:spMkLst>
            <pc:docMk/>
            <pc:sldMk cId="3550855096" sldId="312"/>
            <ac:spMk id="6" creationId="{C03875E0-D1E0-EEF9-C639-5272FC9D6DDD}"/>
          </ac:spMkLst>
        </pc:spChg>
        <pc:spChg chg="add mod">
          <ac:chgData name="Berk Pekpinarli" userId="4b6ca4fc3c2365e0" providerId="LiveId" clId="{BD4DEB8B-A479-41B1-9B46-4F83F3501C7B}" dt="2024-03-28T20:22:40.720" v="37415" actId="14100"/>
          <ac:spMkLst>
            <pc:docMk/>
            <pc:sldMk cId="3550855096" sldId="312"/>
            <ac:spMk id="9" creationId="{20F87223-1E48-AEFD-E015-D0113C8F4C83}"/>
          </ac:spMkLst>
        </pc:spChg>
        <pc:picChg chg="add mod">
          <ac:chgData name="Berk Pekpinarli" userId="4b6ca4fc3c2365e0" providerId="LiveId" clId="{BD4DEB8B-A479-41B1-9B46-4F83F3501C7B}" dt="2024-03-28T20:21:04" v="37405" actId="14100"/>
          <ac:picMkLst>
            <pc:docMk/>
            <pc:sldMk cId="3550855096" sldId="312"/>
            <ac:picMk id="5" creationId="{FE9716EC-88C6-1094-F1E3-7D313BB23E2B}"/>
          </ac:picMkLst>
        </pc:picChg>
        <pc:picChg chg="add del">
          <ac:chgData name="Berk Pekpinarli" userId="4b6ca4fc3c2365e0" providerId="LiveId" clId="{BD4DEB8B-A479-41B1-9B46-4F83F3501C7B}" dt="2024-03-28T20:22:05.240" v="37411" actId="478"/>
          <ac:picMkLst>
            <pc:docMk/>
            <pc:sldMk cId="3550855096" sldId="312"/>
            <ac:picMk id="8" creationId="{E194BA77-E853-1988-6D2D-546F39915BB6}"/>
          </ac:picMkLst>
        </pc:pic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765657685" sldId="313"/>
        </pc:sldMkLst>
        <pc:spChg chg="del">
          <ac:chgData name="Berk Pekpinarli" userId="4b6ca4fc3c2365e0" providerId="LiveId" clId="{BD4DEB8B-A479-41B1-9B46-4F83F3501C7B}" dt="2024-03-28T20:23:00.070" v="37416" actId="478"/>
          <ac:spMkLst>
            <pc:docMk/>
            <pc:sldMk cId="765657685" sldId="313"/>
            <ac:spMk id="2" creationId="{B7307F99-05D8-F9BC-9865-1D6F3EFA0F7A}"/>
          </ac:spMkLst>
        </pc:spChg>
        <pc:spChg chg="del">
          <ac:chgData name="Berk Pekpinarli" userId="4b6ca4fc3c2365e0" providerId="LiveId" clId="{BD4DEB8B-A479-41B1-9B46-4F83F3501C7B}" dt="2024-03-28T20:23:00.900" v="37417" actId="478"/>
          <ac:spMkLst>
            <pc:docMk/>
            <pc:sldMk cId="765657685" sldId="313"/>
            <ac:spMk id="3" creationId="{85F2395A-6A3B-E623-FADB-C61666BCD4A0}"/>
          </ac:spMkLst>
        </pc:spChg>
        <pc:spChg chg="add mod">
          <ac:chgData name="Berk Pekpinarli" userId="4b6ca4fc3c2365e0" providerId="LiveId" clId="{BD4DEB8B-A479-41B1-9B46-4F83F3501C7B}" dt="2024-03-28T20:24:28.450" v="37434" actId="14100"/>
          <ac:spMkLst>
            <pc:docMk/>
            <pc:sldMk cId="765657685" sldId="313"/>
            <ac:spMk id="8" creationId="{C0A23F77-616F-C7FD-BB9C-87BA449AA7ED}"/>
          </ac:spMkLst>
        </pc:spChg>
        <pc:spChg chg="add mod">
          <ac:chgData name="Berk Pekpinarli" userId="4b6ca4fc3c2365e0" providerId="LiveId" clId="{BD4DEB8B-A479-41B1-9B46-4F83F3501C7B}" dt="2024-03-28T20:25:13.296" v="37439" actId="14100"/>
          <ac:spMkLst>
            <pc:docMk/>
            <pc:sldMk cId="765657685" sldId="313"/>
            <ac:spMk id="9" creationId="{FFC3A4D7-EAE7-6172-C893-C7A34480572D}"/>
          </ac:spMkLst>
        </pc:spChg>
        <pc:picChg chg="add mod">
          <ac:chgData name="Berk Pekpinarli" userId="4b6ca4fc3c2365e0" providerId="LiveId" clId="{BD4DEB8B-A479-41B1-9B46-4F83F3501C7B}" dt="2024-03-28T20:23:41.120" v="37429" actId="14100"/>
          <ac:picMkLst>
            <pc:docMk/>
            <pc:sldMk cId="765657685" sldId="313"/>
            <ac:picMk id="5" creationId="{95068D0A-C421-5312-C3EC-BB29673D36F2}"/>
          </ac:picMkLst>
        </pc:picChg>
        <pc:picChg chg="add mod">
          <ac:chgData name="Berk Pekpinarli" userId="4b6ca4fc3c2365e0" providerId="LiveId" clId="{BD4DEB8B-A479-41B1-9B46-4F83F3501C7B}" dt="2024-03-28T20:23:39.340" v="37428" actId="14100"/>
          <ac:picMkLst>
            <pc:docMk/>
            <pc:sldMk cId="765657685" sldId="313"/>
            <ac:picMk id="7" creationId="{5EFE19F6-D484-B0B6-38D2-E127BBAE9067}"/>
          </ac:picMkLst>
        </pc:pic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1723446207" sldId="314"/>
        </pc:sldMkLst>
        <pc:spChg chg="del">
          <ac:chgData name="Berk Pekpinarli" userId="4b6ca4fc3c2365e0" providerId="LiveId" clId="{BD4DEB8B-A479-41B1-9B46-4F83F3501C7B}" dt="2024-03-28T20:25:48.214" v="37441" actId="478"/>
          <ac:spMkLst>
            <pc:docMk/>
            <pc:sldMk cId="1723446207" sldId="314"/>
            <ac:spMk id="2" creationId="{E21425D1-D320-7671-8A53-D66C2D02AA06}"/>
          </ac:spMkLst>
        </pc:spChg>
        <pc:spChg chg="del">
          <ac:chgData name="Berk Pekpinarli" userId="4b6ca4fc3c2365e0" providerId="LiveId" clId="{BD4DEB8B-A479-41B1-9B46-4F83F3501C7B}" dt="2024-03-28T20:25:47.311" v="37440" actId="478"/>
          <ac:spMkLst>
            <pc:docMk/>
            <pc:sldMk cId="1723446207" sldId="314"/>
            <ac:spMk id="3" creationId="{E8854C5D-B7A0-FA8F-137E-21108E5529A0}"/>
          </ac:spMkLst>
        </pc:spChg>
        <pc:picChg chg="add mod">
          <ac:chgData name="Berk Pekpinarli" userId="4b6ca4fc3c2365e0" providerId="LiveId" clId="{BD4DEB8B-A479-41B1-9B46-4F83F3501C7B}" dt="2024-03-28T20:25:54.967" v="37445" actId="14100"/>
          <ac:picMkLst>
            <pc:docMk/>
            <pc:sldMk cId="1723446207" sldId="314"/>
            <ac:picMk id="5" creationId="{F4B22D76-81EC-59E2-2842-3EE84BA442E4}"/>
          </ac:picMkLst>
        </pc:pic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4086438307" sldId="315"/>
        </pc:sldMkLst>
        <pc:spChg chg="del">
          <ac:chgData name="Berk Pekpinarli" userId="4b6ca4fc3c2365e0" providerId="LiveId" clId="{BD4DEB8B-A479-41B1-9B46-4F83F3501C7B}" dt="2024-03-28T20:26:58.437" v="37447" actId="478"/>
          <ac:spMkLst>
            <pc:docMk/>
            <pc:sldMk cId="4086438307" sldId="315"/>
            <ac:spMk id="2" creationId="{9011129A-A0CA-525A-2AD9-1AEF15418765}"/>
          </ac:spMkLst>
        </pc:spChg>
        <pc:spChg chg="del">
          <ac:chgData name="Berk Pekpinarli" userId="4b6ca4fc3c2365e0" providerId="LiveId" clId="{BD4DEB8B-A479-41B1-9B46-4F83F3501C7B}" dt="2024-03-28T20:26:57.648" v="37446" actId="478"/>
          <ac:spMkLst>
            <pc:docMk/>
            <pc:sldMk cId="4086438307" sldId="315"/>
            <ac:spMk id="3" creationId="{26816AFF-C692-91D0-7461-BB8C7A3A6E2B}"/>
          </ac:spMkLst>
        </pc:spChg>
        <pc:picChg chg="add mod">
          <ac:chgData name="Berk Pekpinarli" userId="4b6ca4fc3c2365e0" providerId="LiveId" clId="{BD4DEB8B-A479-41B1-9B46-4F83F3501C7B}" dt="2024-03-28T20:27:45.766" v="37457" actId="14100"/>
          <ac:picMkLst>
            <pc:docMk/>
            <pc:sldMk cId="4086438307" sldId="315"/>
            <ac:picMk id="5" creationId="{8AD6D05A-DF25-DE41-60F2-4E6B0B948589}"/>
          </ac:picMkLst>
        </pc:picChg>
        <pc:picChg chg="add mod">
          <ac:chgData name="Berk Pekpinarli" userId="4b6ca4fc3c2365e0" providerId="LiveId" clId="{BD4DEB8B-A479-41B1-9B46-4F83F3501C7B}" dt="2024-03-28T20:27:47.869" v="37458" actId="14100"/>
          <ac:picMkLst>
            <pc:docMk/>
            <pc:sldMk cId="4086438307" sldId="315"/>
            <ac:picMk id="7" creationId="{70C51F03-2934-4AAA-55F4-89A86DF75DB6}"/>
          </ac:picMkLst>
        </pc:pic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1829854931" sldId="316"/>
        </pc:sldMkLst>
        <pc:spChg chg="del">
          <ac:chgData name="Berk Pekpinarli" userId="4b6ca4fc3c2365e0" providerId="LiveId" clId="{BD4DEB8B-A479-41B1-9B46-4F83F3501C7B}" dt="2024-03-28T20:27:52.955" v="37459" actId="478"/>
          <ac:spMkLst>
            <pc:docMk/>
            <pc:sldMk cId="1829854931" sldId="316"/>
            <ac:spMk id="2" creationId="{3CD9533C-C705-80AC-10DE-F64A4D82EE44}"/>
          </ac:spMkLst>
        </pc:spChg>
        <pc:spChg chg="del">
          <ac:chgData name="Berk Pekpinarli" userId="4b6ca4fc3c2365e0" providerId="LiveId" clId="{BD4DEB8B-A479-41B1-9B46-4F83F3501C7B}" dt="2024-03-28T20:27:54.087" v="37460" actId="478"/>
          <ac:spMkLst>
            <pc:docMk/>
            <pc:sldMk cId="1829854931" sldId="316"/>
            <ac:spMk id="3" creationId="{01A37371-B52A-A7A1-D7C0-A1150BD56CC9}"/>
          </ac:spMkLst>
        </pc:spChg>
        <pc:picChg chg="add mod">
          <ac:chgData name="Berk Pekpinarli" userId="4b6ca4fc3c2365e0" providerId="LiveId" clId="{BD4DEB8B-A479-41B1-9B46-4F83F3501C7B}" dt="2024-03-28T20:28:53.205" v="37469" actId="14100"/>
          <ac:picMkLst>
            <pc:docMk/>
            <pc:sldMk cId="1829854931" sldId="316"/>
            <ac:picMk id="5" creationId="{1D58FBE9-BD3B-CCAE-C2AB-C05BA79994E4}"/>
          </ac:picMkLst>
        </pc:picChg>
        <pc:picChg chg="add mod">
          <ac:chgData name="Berk Pekpinarli" userId="4b6ca4fc3c2365e0" providerId="LiveId" clId="{BD4DEB8B-A479-41B1-9B46-4F83F3501C7B}" dt="2024-03-28T20:28:50.399" v="37468" actId="1076"/>
          <ac:picMkLst>
            <pc:docMk/>
            <pc:sldMk cId="1829854931" sldId="316"/>
            <ac:picMk id="7" creationId="{3371500E-C040-B5DE-A89C-1951183718A9}"/>
          </ac:picMkLst>
        </pc:picChg>
      </pc:sldChg>
      <pc:sldChg chg="addSp delSp modSp new mod ord">
        <pc:chgData name="Berk Pekpinarli" userId="4b6ca4fc3c2365e0" providerId="LiveId" clId="{BD4DEB8B-A479-41B1-9B46-4F83F3501C7B}" dt="2024-03-28T20:36:56.412" v="38003"/>
        <pc:sldMkLst>
          <pc:docMk/>
          <pc:sldMk cId="2404787005" sldId="317"/>
        </pc:sldMkLst>
        <pc:spChg chg="del">
          <ac:chgData name="Berk Pekpinarli" userId="4b6ca4fc3c2365e0" providerId="LiveId" clId="{BD4DEB8B-A479-41B1-9B46-4F83F3501C7B}" dt="2024-03-28T20:29:36.733" v="37475" actId="478"/>
          <ac:spMkLst>
            <pc:docMk/>
            <pc:sldMk cId="2404787005" sldId="317"/>
            <ac:spMk id="2" creationId="{7928EB06-D3ED-2041-DD01-3C291224A149}"/>
          </ac:spMkLst>
        </pc:spChg>
        <pc:spChg chg="del">
          <ac:chgData name="Berk Pekpinarli" userId="4b6ca4fc3c2365e0" providerId="LiveId" clId="{BD4DEB8B-A479-41B1-9B46-4F83F3501C7B}" dt="2024-03-28T20:29:37.563" v="37476" actId="478"/>
          <ac:spMkLst>
            <pc:docMk/>
            <pc:sldMk cId="2404787005" sldId="317"/>
            <ac:spMk id="3" creationId="{67B523AE-F90C-3FA6-201F-8F98C709BECD}"/>
          </ac:spMkLst>
        </pc:spChg>
        <pc:spChg chg="add mod">
          <ac:chgData name="Berk Pekpinarli" userId="4b6ca4fc3c2365e0" providerId="LiveId" clId="{BD4DEB8B-A479-41B1-9B46-4F83F3501C7B}" dt="2024-03-28T20:30:43.341" v="37484" actId="14100"/>
          <ac:spMkLst>
            <pc:docMk/>
            <pc:sldMk cId="2404787005" sldId="317"/>
            <ac:spMk id="6" creationId="{D2A02E77-28C6-E47E-C8E9-F5238BB76B44}"/>
          </ac:spMkLst>
        </pc:spChg>
        <pc:picChg chg="add mod">
          <ac:chgData name="Berk Pekpinarli" userId="4b6ca4fc3c2365e0" providerId="LiveId" clId="{BD4DEB8B-A479-41B1-9B46-4F83F3501C7B}" dt="2024-03-28T20:30:12.464" v="37480" actId="1076"/>
          <ac:picMkLst>
            <pc:docMk/>
            <pc:sldMk cId="2404787005" sldId="317"/>
            <ac:picMk id="5" creationId="{A5EBAA2D-9E77-2514-CD22-366F2D1E6160}"/>
          </ac:picMkLst>
        </pc:picChg>
      </pc:sldChg>
      <pc:sldChg chg="delSp modSp new mod ord">
        <pc:chgData name="Berk Pekpinarli" userId="4b6ca4fc3c2365e0" providerId="LiveId" clId="{BD4DEB8B-A479-41B1-9B46-4F83F3501C7B}" dt="2024-03-28T20:36:56.412" v="38003"/>
        <pc:sldMkLst>
          <pc:docMk/>
          <pc:sldMk cId="3006057041" sldId="318"/>
        </pc:sldMkLst>
        <pc:spChg chg="del">
          <ac:chgData name="Berk Pekpinarli" userId="4b6ca4fc3c2365e0" providerId="LiveId" clId="{BD4DEB8B-A479-41B1-9B46-4F83F3501C7B}" dt="2024-03-28T20:30:58.036" v="37485" actId="478"/>
          <ac:spMkLst>
            <pc:docMk/>
            <pc:sldMk cId="3006057041" sldId="318"/>
            <ac:spMk id="2" creationId="{56BE51B2-5159-E699-A839-9BF5B2CD018B}"/>
          </ac:spMkLst>
        </pc:spChg>
        <pc:spChg chg="mod">
          <ac:chgData name="Berk Pekpinarli" userId="4b6ca4fc3c2365e0" providerId="LiveId" clId="{BD4DEB8B-A479-41B1-9B46-4F83F3501C7B}" dt="2024-03-28T20:34:45.405" v="37928" actId="1076"/>
          <ac:spMkLst>
            <pc:docMk/>
            <pc:sldMk cId="3006057041" sldId="318"/>
            <ac:spMk id="3" creationId="{5F708E5A-D795-EA13-57A3-329A21F539DE}"/>
          </ac:spMkLst>
        </pc:spChg>
      </pc:sldChg>
      <pc:sldChg chg="addSp delSp modSp new mod setBg delDesignElem">
        <pc:chgData name="Berk Pekpinarli" userId="4b6ca4fc3c2365e0" providerId="LiveId" clId="{BD4DEB8B-A479-41B1-9B46-4F83F3501C7B}" dt="2024-03-28T20:49:35.301" v="38239" actId="5793"/>
        <pc:sldMkLst>
          <pc:docMk/>
          <pc:sldMk cId="2861215029" sldId="319"/>
        </pc:sldMkLst>
        <pc:spChg chg="del">
          <ac:chgData name="Berk Pekpinarli" userId="4b6ca4fc3c2365e0" providerId="LiveId" clId="{BD4DEB8B-A479-41B1-9B46-4F83F3501C7B}" dt="2024-03-28T20:35:00.318" v="37930" actId="478"/>
          <ac:spMkLst>
            <pc:docMk/>
            <pc:sldMk cId="2861215029" sldId="319"/>
            <ac:spMk id="2" creationId="{74C03255-7797-4CDD-4A75-53EEC35CF6C1}"/>
          </ac:spMkLst>
        </pc:spChg>
        <pc:spChg chg="del">
          <ac:chgData name="Berk Pekpinarli" userId="4b6ca4fc3c2365e0" providerId="LiveId" clId="{BD4DEB8B-A479-41B1-9B46-4F83F3501C7B}" dt="2024-03-28T20:34:59.331" v="37929" actId="478"/>
          <ac:spMkLst>
            <pc:docMk/>
            <pc:sldMk cId="2861215029" sldId="319"/>
            <ac:spMk id="3" creationId="{6CA8B5FF-F9E9-5131-D490-81936F105880}"/>
          </ac:spMkLst>
        </pc:spChg>
        <pc:spChg chg="add mod">
          <ac:chgData name="Berk Pekpinarli" userId="4b6ca4fc3c2365e0" providerId="LiveId" clId="{BD4DEB8B-A479-41B1-9B46-4F83F3501C7B}" dt="2024-03-28T20:49:35.301" v="38239" actId="5793"/>
          <ac:spMkLst>
            <pc:docMk/>
            <pc:sldMk cId="2861215029" sldId="319"/>
            <ac:spMk id="4" creationId="{5CBC34DC-72D7-30D1-5A6B-1F209B2E458B}"/>
          </ac:spMkLst>
        </pc:spChg>
        <pc:spChg chg="add del">
          <ac:chgData name="Berk Pekpinarli" userId="4b6ca4fc3c2365e0" providerId="LiveId" clId="{BD4DEB8B-A479-41B1-9B46-4F83F3501C7B}" dt="2024-03-28T20:48:39.336" v="38223" actId="26606"/>
          <ac:spMkLst>
            <pc:docMk/>
            <pc:sldMk cId="2861215029" sldId="319"/>
            <ac:spMk id="9" creationId="{F837543A-6020-4505-A233-C9DB4BF74011}"/>
          </ac:spMkLst>
        </pc:spChg>
        <pc:spChg chg="add del">
          <ac:chgData name="Berk Pekpinarli" userId="4b6ca4fc3c2365e0" providerId="LiveId" clId="{BD4DEB8B-A479-41B1-9B46-4F83F3501C7B}" dt="2024-03-28T20:48:39.336" v="38223" actId="26606"/>
          <ac:spMkLst>
            <pc:docMk/>
            <pc:sldMk cId="2861215029" sldId="319"/>
            <ac:spMk id="11" creationId="{35B16301-FB18-48BA-A6DD-C37CAF6F9A18}"/>
          </ac:spMkLst>
        </pc:spChg>
        <pc:spChg chg="add del">
          <ac:chgData name="Berk Pekpinarli" userId="4b6ca4fc3c2365e0" providerId="LiveId" clId="{BD4DEB8B-A479-41B1-9B46-4F83F3501C7B}" dt="2024-03-28T20:48:39.336" v="38223" actId="26606"/>
          <ac:spMkLst>
            <pc:docMk/>
            <pc:sldMk cId="2861215029" sldId="319"/>
            <ac:spMk id="13" creationId="{C3C0D90E-074A-4F52-9B11-B52BEF4BCBE5}"/>
          </ac:spMkLst>
        </pc:spChg>
        <pc:spChg chg="add del">
          <ac:chgData name="Berk Pekpinarli" userId="4b6ca4fc3c2365e0" providerId="LiveId" clId="{BD4DEB8B-A479-41B1-9B46-4F83F3501C7B}" dt="2024-03-28T20:48:39.336" v="38223" actId="26606"/>
          <ac:spMkLst>
            <pc:docMk/>
            <pc:sldMk cId="2861215029" sldId="319"/>
            <ac:spMk id="15" creationId="{CABBD4C1-E6F8-46F6-8152-A8A97490BF4D}"/>
          </ac:spMkLst>
        </pc:spChg>
        <pc:spChg chg="add del">
          <ac:chgData name="Berk Pekpinarli" userId="4b6ca4fc3c2365e0" providerId="LiveId" clId="{BD4DEB8B-A479-41B1-9B46-4F83F3501C7B}" dt="2024-03-28T20:48:39.336" v="38223" actId="26606"/>
          <ac:spMkLst>
            <pc:docMk/>
            <pc:sldMk cId="2861215029" sldId="319"/>
            <ac:spMk id="17" creationId="{83BA5EF5-1FE9-4BF9-83BB-269BCDDF6156}"/>
          </ac:spMkLst>
        </pc:spChg>
        <pc:spChg chg="add del">
          <ac:chgData name="Berk Pekpinarli" userId="4b6ca4fc3c2365e0" providerId="LiveId" clId="{BD4DEB8B-A479-41B1-9B46-4F83F3501C7B}" dt="2024-03-28T20:48:39.336" v="38223" actId="26606"/>
          <ac:spMkLst>
            <pc:docMk/>
            <pc:sldMk cId="2861215029" sldId="319"/>
            <ac:spMk id="21" creationId="{88853921-7BC9-4BDE-ACAB-133C683C82D6}"/>
          </ac:spMkLst>
        </pc:spChg>
        <pc:spChg chg="add del">
          <ac:chgData name="Berk Pekpinarli" userId="4b6ca4fc3c2365e0" providerId="LiveId" clId="{BD4DEB8B-A479-41B1-9B46-4F83F3501C7B}" dt="2024-03-28T20:48:39.336" v="38223" actId="26606"/>
          <ac:spMkLst>
            <pc:docMk/>
            <pc:sldMk cId="2861215029" sldId="319"/>
            <ac:spMk id="23" creationId="{09192968-3AE7-4470-A61C-97294BB92731}"/>
          </ac:spMkLst>
        </pc:spChg>
        <pc:spChg chg="add del">
          <ac:chgData name="Berk Pekpinarli" userId="4b6ca4fc3c2365e0" providerId="LiveId" clId="{BD4DEB8B-A479-41B1-9B46-4F83F3501C7B}" dt="2024-03-28T20:48:39.336" v="38223" actId="26606"/>
          <ac:spMkLst>
            <pc:docMk/>
            <pc:sldMk cId="2861215029" sldId="319"/>
            <ac:spMk id="25" creationId="{3AB72E55-43E4-4356-BFE8-E2102CB0B505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2861215029" sldId="319"/>
            <ac:spMk id="30" creationId="{081EA652-8C6A-4E69-BEB9-170809474553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2861215029" sldId="319"/>
            <ac:spMk id="32" creationId="{5298780A-33B9-4EA2-8F67-DE68AD62841B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2861215029" sldId="319"/>
            <ac:spMk id="34" creationId="{7F488E8B-4E1E-4402-8935-D4E6C02615C7}"/>
          </ac:spMkLst>
        </pc:spChg>
        <pc:cxnChg chg="add del">
          <ac:chgData name="Berk Pekpinarli" userId="4b6ca4fc3c2365e0" providerId="LiveId" clId="{BD4DEB8B-A479-41B1-9B46-4F83F3501C7B}" dt="2024-03-28T20:48:39.336" v="38223" actId="26606"/>
          <ac:cxnSpMkLst>
            <pc:docMk/>
            <pc:sldMk cId="2861215029" sldId="319"/>
            <ac:cxnSpMk id="19" creationId="{4B3BCACB-5880-460B-9606-8C433A9AF99D}"/>
          </ac:cxnSpMkLst>
        </pc:cxnChg>
      </pc:sldChg>
      <pc:sldChg chg="modSp new del">
        <pc:chgData name="Berk Pekpinarli" userId="4b6ca4fc3c2365e0" providerId="LiveId" clId="{BD4DEB8B-A479-41B1-9B46-4F83F3501C7B}" dt="2024-03-28T20:49:48.221" v="38240" actId="47"/>
        <pc:sldMkLst>
          <pc:docMk/>
          <pc:sldMk cId="3714445656" sldId="320"/>
        </pc:sldMkLst>
        <pc:spChg chg="mod">
          <ac:chgData name="Berk Pekpinarli" userId="4b6ca4fc3c2365e0" providerId="LiveId" clId="{BD4DEB8B-A479-41B1-9B46-4F83F3501C7B}" dt="2024-03-28T20:48:51.903" v="38233"/>
          <ac:spMkLst>
            <pc:docMk/>
            <pc:sldMk cId="3714445656" sldId="320"/>
            <ac:spMk id="2" creationId="{16459D0C-569E-6340-4A01-95511615DCC6}"/>
          </ac:spMkLst>
        </pc:spChg>
        <pc:spChg chg="mod">
          <ac:chgData name="Berk Pekpinarli" userId="4b6ca4fc3c2365e0" providerId="LiveId" clId="{BD4DEB8B-A479-41B1-9B46-4F83F3501C7B}" dt="2024-03-28T20:48:51.903" v="38233"/>
          <ac:spMkLst>
            <pc:docMk/>
            <pc:sldMk cId="3714445656" sldId="320"/>
            <ac:spMk id="3" creationId="{8FD23C54-59C6-CF13-4816-4CB8DCC868FC}"/>
          </ac:spMkLst>
        </pc:spChg>
      </pc:sldChg>
      <pc:sldChg chg="modSp new del">
        <pc:chgData name="Berk Pekpinarli" userId="4b6ca4fc3c2365e0" providerId="LiveId" clId="{BD4DEB8B-A479-41B1-9B46-4F83F3501C7B}" dt="2024-03-28T20:49:49.251" v="38241" actId="47"/>
        <pc:sldMkLst>
          <pc:docMk/>
          <pc:sldMk cId="3197992477" sldId="321"/>
        </pc:sldMkLst>
        <pc:spChg chg="mod">
          <ac:chgData name="Berk Pekpinarli" userId="4b6ca4fc3c2365e0" providerId="LiveId" clId="{BD4DEB8B-A479-41B1-9B46-4F83F3501C7B}" dt="2024-03-28T20:48:51.903" v="38233"/>
          <ac:spMkLst>
            <pc:docMk/>
            <pc:sldMk cId="3197992477" sldId="321"/>
            <ac:spMk id="2" creationId="{A8113E38-EE38-D591-0774-D88493C27693}"/>
          </ac:spMkLst>
        </pc:spChg>
        <pc:spChg chg="mod">
          <ac:chgData name="Berk Pekpinarli" userId="4b6ca4fc3c2365e0" providerId="LiveId" clId="{BD4DEB8B-A479-41B1-9B46-4F83F3501C7B}" dt="2024-03-28T20:48:51.903" v="38233"/>
          <ac:spMkLst>
            <pc:docMk/>
            <pc:sldMk cId="3197992477" sldId="321"/>
            <ac:spMk id="3" creationId="{80F498D5-001E-0FBF-69D3-08E6E620CA81}"/>
          </ac:spMkLst>
        </pc:spChg>
      </pc:sldChg>
      <pc:sldChg chg="addSp delSp modSp new mod ord setBg setClrOvrMap delDesignElem">
        <pc:chgData name="Berk Pekpinarli" userId="4b6ca4fc3c2365e0" providerId="LiveId" clId="{BD4DEB8B-A479-41B1-9B46-4F83F3501C7B}" dt="2024-03-28T20:48:51.903" v="38233"/>
        <pc:sldMkLst>
          <pc:docMk/>
          <pc:sldMk cId="2067407378" sldId="322"/>
        </pc:sldMkLst>
        <pc:spChg chg="del">
          <ac:chgData name="Berk Pekpinarli" userId="4b6ca4fc3c2365e0" providerId="LiveId" clId="{BD4DEB8B-A479-41B1-9B46-4F83F3501C7B}" dt="2024-03-28T20:37:48.366" v="38009" actId="478"/>
          <ac:spMkLst>
            <pc:docMk/>
            <pc:sldMk cId="2067407378" sldId="322"/>
            <ac:spMk id="2" creationId="{B56225E4-94AA-FDC6-E660-9C8C48AC2073}"/>
          </ac:spMkLst>
        </pc:spChg>
        <pc:spChg chg="del">
          <ac:chgData name="Berk Pekpinarli" userId="4b6ca4fc3c2365e0" providerId="LiveId" clId="{BD4DEB8B-A479-41B1-9B46-4F83F3501C7B}" dt="2024-03-28T20:37:49.663" v="38010" actId="478"/>
          <ac:spMkLst>
            <pc:docMk/>
            <pc:sldMk cId="2067407378" sldId="322"/>
            <ac:spMk id="3" creationId="{15E5F754-D746-8798-C5AF-C99502DF0191}"/>
          </ac:spMkLst>
        </pc:spChg>
        <pc:spChg chg="add mod">
          <ac:chgData name="Berk Pekpinarli" userId="4b6ca4fc3c2365e0" providerId="LiveId" clId="{BD4DEB8B-A479-41B1-9B46-4F83F3501C7B}" dt="2024-03-28T20:44:39.392" v="38197" actId="26606"/>
          <ac:spMkLst>
            <pc:docMk/>
            <pc:sldMk cId="2067407378" sldId="322"/>
            <ac:spMk id="4" creationId="{11989074-7CB7-89D6-F434-4F98507C1222}"/>
          </ac:spMkLst>
        </pc:spChg>
        <pc:spChg chg="add mod">
          <ac:chgData name="Berk Pekpinarli" userId="4b6ca4fc3c2365e0" providerId="LiveId" clId="{BD4DEB8B-A479-41B1-9B46-4F83F3501C7B}" dt="2024-03-28T20:45:00.727" v="38204" actId="1076"/>
          <ac:spMkLst>
            <pc:docMk/>
            <pc:sldMk cId="2067407378" sldId="322"/>
            <ac:spMk id="5" creationId="{2B2FB8FB-116A-0287-E34B-B8A8D6DAB5E0}"/>
          </ac:spMkLst>
        </pc:spChg>
        <pc:spChg chg="add del">
          <ac:chgData name="Berk Pekpinarli" userId="4b6ca4fc3c2365e0" providerId="LiveId" clId="{BD4DEB8B-A479-41B1-9B46-4F83F3501C7B}" dt="2024-03-28T20:42:25.656" v="38152"/>
          <ac:spMkLst>
            <pc:docMk/>
            <pc:sldMk cId="2067407378" sldId="322"/>
            <ac:spMk id="11" creationId="{1CE580D1-F917-4567-AFB4-99AA9B52ADF0}"/>
          </ac:spMkLst>
        </pc:spChg>
        <pc:spChg chg="add del">
          <ac:chgData name="Berk Pekpinarli" userId="4b6ca4fc3c2365e0" providerId="LiveId" clId="{BD4DEB8B-A479-41B1-9B46-4F83F3501C7B}" dt="2024-03-28T20:48:51.903" v="38233"/>
          <ac:spMkLst>
            <pc:docMk/>
            <pc:sldMk cId="2067407378" sldId="322"/>
            <ac:spMk id="12" creationId="{71B2258F-86CA-4D4D-8270-BC05FCDEBFB3}"/>
          </ac:spMkLst>
        </pc:spChg>
        <pc:spChg chg="add del">
          <ac:chgData name="Berk Pekpinarli" userId="4b6ca4fc3c2365e0" providerId="LiveId" clId="{BD4DEB8B-A479-41B1-9B46-4F83F3501C7B}" dt="2024-03-28T20:42:25.656" v="38152"/>
          <ac:spMkLst>
            <pc:docMk/>
            <pc:sldMk cId="2067407378" sldId="322"/>
            <ac:spMk id="19" creationId="{6A0FFA78-985C-4F50-B21A-77045C7DF657}"/>
          </ac:spMkLst>
        </pc:spChg>
        <pc:picChg chg="add mod">
          <ac:chgData name="Berk Pekpinarli" userId="4b6ca4fc3c2365e0" providerId="LiveId" clId="{BD4DEB8B-A479-41B1-9B46-4F83F3501C7B}" dt="2024-03-28T20:44:57.767" v="38203" actId="1076"/>
          <ac:picMkLst>
            <pc:docMk/>
            <pc:sldMk cId="2067407378" sldId="322"/>
            <ac:picMk id="7" creationId="{F34AFEE4-238E-43A1-C823-52993080658E}"/>
          </ac:picMkLst>
        </pc:picChg>
        <pc:picChg chg="add del">
          <ac:chgData name="Berk Pekpinarli" userId="4b6ca4fc3c2365e0" providerId="LiveId" clId="{BD4DEB8B-A479-41B1-9B46-4F83F3501C7B}" dt="2024-03-28T20:42:25.656" v="38152"/>
          <ac:picMkLst>
            <pc:docMk/>
            <pc:sldMk cId="2067407378" sldId="322"/>
            <ac:picMk id="13" creationId="{1F5620B8-A2D8-4568-B566-F0453A0D9167}"/>
          </ac:picMkLst>
        </pc:picChg>
        <pc:cxnChg chg="add del">
          <ac:chgData name="Berk Pekpinarli" userId="4b6ca4fc3c2365e0" providerId="LiveId" clId="{BD4DEB8B-A479-41B1-9B46-4F83F3501C7B}" dt="2024-03-28T20:42:25.656" v="38152"/>
          <ac:cxnSpMkLst>
            <pc:docMk/>
            <pc:sldMk cId="2067407378" sldId="322"/>
            <ac:cxnSpMk id="15" creationId="{1C7D2BA4-4B7A-4596-8BCC-5CF715423894}"/>
          </ac:cxnSpMkLst>
        </pc:cxnChg>
        <pc:cxnChg chg="add del">
          <ac:chgData name="Berk Pekpinarli" userId="4b6ca4fc3c2365e0" providerId="LiveId" clId="{BD4DEB8B-A479-41B1-9B46-4F83F3501C7B}" dt="2024-03-28T20:42:25.656" v="38152"/>
          <ac:cxnSpMkLst>
            <pc:docMk/>
            <pc:sldMk cId="2067407378" sldId="322"/>
            <ac:cxnSpMk id="17" creationId="{4977F1E1-2B6F-4BB6-899F-67D8764D83C5}"/>
          </ac:cxnSpMkLst>
        </pc:cxnChg>
        <pc:cxnChg chg="add del">
          <ac:chgData name="Berk Pekpinarli" userId="4b6ca4fc3c2365e0" providerId="LiveId" clId="{BD4DEB8B-A479-41B1-9B46-4F83F3501C7B}" dt="2024-03-28T20:42:25.656" v="38152"/>
          <ac:cxnSpMkLst>
            <pc:docMk/>
            <pc:sldMk cId="2067407378" sldId="322"/>
            <ac:cxnSpMk id="21" creationId="{65409EC7-69B1-45CC-8FB7-1964C1AB672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41F1FE-D8C1-ED70-D22B-B48EB9EB8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1F0BAA7-A396-A57B-936F-516E7B038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4C920D4-3D82-2925-F1E7-DD5D464C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DD0-6B5A-4180-9C06-94BC4F9D0CA8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03EAFF-9C77-FBF2-03F5-4D8FA612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DF6D14-AFAF-F65D-465D-B3388C70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2B30-A269-4956-AB11-F648F2EBDA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35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0BB08-E4F0-4957-E801-758D19FB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EE1AEA5-0C07-9212-52CB-CF959AAEF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0A0DBD-7E8A-69A8-4ADC-185D4058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DD0-6B5A-4180-9C06-94BC4F9D0CA8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841B6D-0986-A081-C9FE-C5E5CFB66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765D6A-8FB6-DBE8-0BEF-28C40D42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2B30-A269-4956-AB11-F648F2EBDA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32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AAF1EB9-598B-E220-6AE4-DC84BC42E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679C6BD-C570-64BB-26AB-F80FB33B7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3A4D48-84E7-67F4-12C8-267B9A1F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DD0-6B5A-4180-9C06-94BC4F9D0CA8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8B7DE7-76B6-179B-C1FC-648FBD0F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9799A0-EEAD-E5F7-EAB2-ABCB977D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2B30-A269-4956-AB11-F648F2EBDA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43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CA87B8-3E97-142A-1E8E-C7475573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D8B5EF-BB38-BE18-841E-87924FABD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60A6BD-62E7-F581-B589-57D24666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DD0-6B5A-4180-9C06-94BC4F9D0CA8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679290-991E-5848-8247-A0B6B4AE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AF510E-107D-7FB4-1E47-BC04C55A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2B30-A269-4956-AB11-F648F2EBDA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7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569EEE-D0EB-A494-B844-6948FB20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9E1065F-D57B-430D-9C1C-E0D4853C8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AE104B-C990-E500-0F97-CD334421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DD0-6B5A-4180-9C06-94BC4F9D0CA8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C7885B-AEB2-E4F7-7D4E-67D5418C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DFEAEA-001F-7368-4343-43A0FEA4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2B30-A269-4956-AB11-F648F2EBDA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46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D3211A-ADB2-EE6C-123E-EB40038A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EDCA49-0FB9-4918-14C0-6661C1950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88A3BDF-CD3D-E0FE-7C25-B90D00B07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31841C0-A343-FC96-8CDD-7B0B6E4A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DD0-6B5A-4180-9C06-94BC4F9D0CA8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E7D2184-56DA-D7F3-3043-0B96F151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5069133-C631-4AB8-18E3-350BDC64F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2B30-A269-4956-AB11-F648F2EBDA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1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201F0E-1A49-847E-9544-CB0ADEF7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8B6E70C-12F6-274A-4151-86AB548CA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4A069AF-2E42-A6DA-56A8-CBC62BEA9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6826CFB-5DB6-675E-CD46-34F1CC192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543FF93-21D8-385F-4D89-25F63C300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2A8D113-AF08-7030-4157-4A4049CD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DD0-6B5A-4180-9C06-94BC4F9D0CA8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78859DA-EDEB-B77D-9ACB-2401BE64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AA6F978-176F-7CA0-2F88-D80283FD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2B30-A269-4956-AB11-F648F2EBDA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293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9943A8-ED15-EFBA-F8F3-65A796A3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36AFA25-2C8C-43E8-E893-0A738609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DD0-6B5A-4180-9C06-94BC4F9D0CA8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D60B321-B69D-7610-6058-C9576EAC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3E71DD8-D379-6B35-570C-97C3D41A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2B30-A269-4956-AB11-F648F2EBDA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22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C209EBD-9B05-E094-DB8B-A61EDFE9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DD0-6B5A-4180-9C06-94BC4F9D0CA8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5F2E202-9720-D14E-199A-A869DC63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5124764-B01A-5FB5-ECCB-5E214B77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2B30-A269-4956-AB11-F648F2EBDA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234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7DF4A9-0792-618D-D934-D0EB99E3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AB0F7F-7DCA-5423-A814-D57F4153D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B7B5FB9-AEB7-6592-DF01-8DFAE912D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92CA41D-E17A-8CD0-7B34-26FD34A7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DD0-6B5A-4180-9C06-94BC4F9D0CA8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58CDFBB-AF91-84C6-7B92-561B424E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EC9D2EF-F6E4-4166-D34B-E36932EF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2B30-A269-4956-AB11-F648F2EBDA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10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366335-E7CE-EAF0-B26B-417E2442F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130C0E1-06FD-DA37-B9B5-7C9010392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E06BA8F-91BB-A942-3386-554B21556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1FAC821-A126-C6DF-6DC4-848DCD53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7DD0-6B5A-4180-9C06-94BC4F9D0CA8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91B7BD7-2CA8-B81F-5CA8-EB01C2E3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25E1F36-988B-5A85-910B-F5761FA8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62B30-A269-4956-AB11-F648F2EBDA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95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8BE85D6-8B7B-9DCD-8356-3B0BD737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AB82493-EFE1-79DA-0A83-C67CCB8E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C011ED-F13F-3D88-D6A7-D7255FEAA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D87DD0-6B5A-4180-9C06-94BC4F9D0CA8}" type="datetimeFigureOut">
              <a:rPr lang="tr-TR" smtClean="0"/>
              <a:t>5.04.2024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888229-1A96-E98B-9779-700FF578A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80A7D3-D7FE-BF1A-75DE-9285531BA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562B30-A269-4956-AB11-F648F2EBDA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63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öroloji kliniğinde insan beyninin taraması">
            <a:extLst>
              <a:ext uri="{FF2B5EF4-FFF2-40B4-BE49-F238E27FC236}">
                <a16:creationId xmlns:a16="http://schemas.microsoft.com/office/drawing/2014/main" id="{F34AFEE4-238E-43A1-C823-529930806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6680" b="8320"/>
          <a:stretch/>
        </p:blipFill>
        <p:spPr>
          <a:xfrm>
            <a:off x="305" y="-39311"/>
            <a:ext cx="12191695" cy="685799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1989074-7CB7-89D6-F434-4F98507C1222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Baş/Boyun Kanserlerinde Re-Radyoterapi Güncel Çalışmalar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B2FB8FB-116A-0287-E34B-B8A8D6DAB5E0}"/>
              </a:ext>
            </a:extLst>
          </p:cNvPr>
          <p:cNvSpPr txBox="1"/>
          <p:nvPr/>
        </p:nvSpPr>
        <p:spPr>
          <a:xfrm>
            <a:off x="6014672" y="5720284"/>
            <a:ext cx="6177023" cy="10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US" sz="2400" cap="all" dirty="0" err="1">
                <a:solidFill>
                  <a:srgbClr val="FFFFFF"/>
                </a:solidFill>
              </a:rPr>
              <a:t>Arş.Gör.Dr.Berk</a:t>
            </a:r>
            <a:r>
              <a:rPr lang="en-US" sz="2400" cap="all" dirty="0">
                <a:solidFill>
                  <a:srgbClr val="FFFFFF"/>
                </a:solidFill>
              </a:rPr>
              <a:t> PEKPINARLI</a:t>
            </a:r>
          </a:p>
        </p:txBody>
      </p:sp>
    </p:spTree>
    <p:extLst>
      <p:ext uri="{BB962C8B-B14F-4D97-AF65-F5344CB8AC3E}">
        <p14:creationId xmlns:p14="http://schemas.microsoft.com/office/powerpoint/2010/main" val="206740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B3D79FD-F84F-BF19-7AB5-9ABB0268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46823" y="-2590578"/>
            <a:ext cx="6698354" cy="12192003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BC64E4D-FA75-A213-6C8C-07226CCB54FE}"/>
              </a:ext>
            </a:extLst>
          </p:cNvPr>
          <p:cNvSpPr/>
          <p:nvPr/>
        </p:nvSpPr>
        <p:spPr>
          <a:xfrm>
            <a:off x="186612" y="4646645"/>
            <a:ext cx="7921690" cy="2052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1DFFECB-B486-1CCF-4F7B-AB5EC6EFEFD9}"/>
              </a:ext>
            </a:extLst>
          </p:cNvPr>
          <p:cNvSpPr/>
          <p:nvPr/>
        </p:nvSpPr>
        <p:spPr>
          <a:xfrm>
            <a:off x="255036" y="5218923"/>
            <a:ext cx="7921690" cy="2052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1723CCF-5D67-8252-3E73-E5DA240425CD}"/>
              </a:ext>
            </a:extLst>
          </p:cNvPr>
          <p:cNvSpPr/>
          <p:nvPr/>
        </p:nvSpPr>
        <p:spPr>
          <a:xfrm>
            <a:off x="2071395" y="2146039"/>
            <a:ext cx="1884785" cy="1147668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8AB5C86-07E6-0D56-B3E0-B9344EA13377}"/>
              </a:ext>
            </a:extLst>
          </p:cNvPr>
          <p:cNvSpPr/>
          <p:nvPr/>
        </p:nvSpPr>
        <p:spPr>
          <a:xfrm>
            <a:off x="2071395" y="3293705"/>
            <a:ext cx="4982547" cy="20527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455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5526FA1-6653-0EFE-3EAA-02A7936B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05"/>
            <a:ext cx="12192000" cy="45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7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6FE836B-3A90-DCE9-9187-63ABF73B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40256" y="-2693745"/>
            <a:ext cx="6911486" cy="12192003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4863E87-BC9B-FBDB-110B-C39F27FD2527}"/>
              </a:ext>
            </a:extLst>
          </p:cNvPr>
          <p:cNvSpPr/>
          <p:nvPr/>
        </p:nvSpPr>
        <p:spPr>
          <a:xfrm>
            <a:off x="1446245" y="3013788"/>
            <a:ext cx="3741575" cy="7091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025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3311436-B7A1-F5EE-0924-FAF51E785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790" y="186007"/>
            <a:ext cx="9800315" cy="64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A8019E-E9B2-105F-2A49-345F1232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tr-TR" sz="2000" dirty="0">
                <a:latin typeface="Bahnschrift Light" panose="020B0502040204020203" pitchFamily="34" charset="0"/>
              </a:rPr>
              <a:t>Cerrahinin RPA sınıflandırılmasından bağımsız olarak yapılabildiği zaman yapılması </a:t>
            </a:r>
            <a:r>
              <a:rPr lang="tr-TR" sz="2000" dirty="0" err="1">
                <a:latin typeface="Bahnschrift Light" panose="020B0502040204020203" pitchFamily="34" charset="0"/>
              </a:rPr>
              <a:t>önerilmiş.Gross</a:t>
            </a:r>
            <a:r>
              <a:rPr lang="tr-TR" sz="2000" dirty="0">
                <a:latin typeface="Bahnschrift Light" panose="020B0502040204020203" pitchFamily="34" charset="0"/>
              </a:rPr>
              <a:t> hastalığı olan hastalar daha kötü prognozlu.</a:t>
            </a:r>
          </a:p>
          <a:p>
            <a:r>
              <a:rPr lang="tr-TR" sz="2000" dirty="0" err="1">
                <a:latin typeface="Bahnschrift Light" panose="020B0502040204020203" pitchFamily="34" charset="0"/>
              </a:rPr>
              <a:t>Multivariable</a:t>
            </a:r>
            <a:r>
              <a:rPr lang="tr-TR" sz="2000" dirty="0">
                <a:latin typeface="Bahnschrift Light" panose="020B0502040204020203" pitchFamily="34" charset="0"/>
              </a:rPr>
              <a:t> analizde artmış OS için bağımsız etkenler </a:t>
            </a:r>
            <a:r>
              <a:rPr lang="tr-TR" sz="2000" dirty="0" err="1">
                <a:latin typeface="Bahnschrift Light" panose="020B0502040204020203" pitchFamily="34" charset="0"/>
              </a:rPr>
              <a:t>nazofarenks</a:t>
            </a:r>
            <a:r>
              <a:rPr lang="tr-TR" sz="2000" dirty="0">
                <a:latin typeface="Bahnschrift Light" panose="020B0502040204020203" pitchFamily="34" charset="0"/>
              </a:rPr>
              <a:t>/</a:t>
            </a:r>
            <a:r>
              <a:rPr lang="tr-TR" sz="2000" dirty="0" err="1">
                <a:latin typeface="Bahnschrift Light" panose="020B0502040204020203" pitchFamily="34" charset="0"/>
              </a:rPr>
              <a:t>skullbase</a:t>
            </a:r>
            <a:r>
              <a:rPr lang="tr-TR" sz="2000" dirty="0">
                <a:latin typeface="Bahnschrift Light" panose="020B0502040204020203" pitchFamily="34" charset="0"/>
              </a:rPr>
              <a:t> </a:t>
            </a:r>
            <a:r>
              <a:rPr lang="tr-TR" sz="2000" dirty="0" err="1">
                <a:latin typeface="Bahnschrift Light" panose="020B0502040204020203" pitchFamily="34" charset="0"/>
              </a:rPr>
              <a:t>tümörleri,yüksek</a:t>
            </a:r>
            <a:r>
              <a:rPr lang="tr-TR" sz="2000" dirty="0">
                <a:latin typeface="Bahnschrift Light" panose="020B0502040204020203" pitchFamily="34" charset="0"/>
              </a:rPr>
              <a:t> </a:t>
            </a:r>
            <a:r>
              <a:rPr lang="tr-TR" sz="2000" dirty="0" err="1">
                <a:latin typeface="Bahnschrift Light" panose="020B0502040204020203" pitchFamily="34" charset="0"/>
              </a:rPr>
              <a:t>KPS,re</a:t>
            </a:r>
            <a:r>
              <a:rPr lang="tr-TR" sz="2000" dirty="0">
                <a:latin typeface="Bahnschrift Light" panose="020B0502040204020203" pitchFamily="34" charset="0"/>
              </a:rPr>
              <a:t>-RT öncesi organ disfonksiyonu </a:t>
            </a:r>
            <a:r>
              <a:rPr lang="tr-TR" sz="2000" dirty="0" err="1">
                <a:latin typeface="Bahnschrift Light" panose="020B0502040204020203" pitchFamily="34" charset="0"/>
              </a:rPr>
              <a:t>olmaması,cerrahi</a:t>
            </a:r>
            <a:r>
              <a:rPr lang="tr-TR" sz="2000" dirty="0">
                <a:latin typeface="Bahnschrift Light" panose="020B0502040204020203" pitchFamily="34" charset="0"/>
              </a:rPr>
              <a:t> ve RT arası zamanın uzun olması.</a:t>
            </a:r>
          </a:p>
          <a:p>
            <a:r>
              <a:rPr lang="tr-TR" sz="2000" dirty="0">
                <a:latin typeface="Bahnschrift Light" panose="020B0502040204020203" pitchFamily="34" charset="0"/>
              </a:rPr>
              <a:t>%70 hasta(198 hasta) progresyon nedenli </a:t>
            </a:r>
            <a:r>
              <a:rPr lang="tr-TR" sz="2000" dirty="0" err="1">
                <a:latin typeface="Bahnschrift Light" panose="020B0502040204020203" pitchFamily="34" charset="0"/>
              </a:rPr>
              <a:t>ex</a:t>
            </a:r>
            <a:r>
              <a:rPr lang="tr-TR" sz="2000" dirty="0">
                <a:latin typeface="Bahnschrift Light" panose="020B0502040204020203" pitchFamily="34" charset="0"/>
              </a:rPr>
              <a:t>.</a:t>
            </a:r>
          </a:p>
          <a:p>
            <a:r>
              <a:rPr lang="tr-TR" sz="2000" dirty="0">
                <a:latin typeface="Bahnschrift Light" panose="020B0502040204020203" pitchFamily="34" charset="0"/>
              </a:rPr>
              <a:t>14 hasta kanama nedenli </a:t>
            </a:r>
            <a:r>
              <a:rPr lang="tr-TR" sz="2000" dirty="0" err="1">
                <a:latin typeface="Bahnschrift Light" panose="020B0502040204020203" pitchFamily="34" charset="0"/>
              </a:rPr>
              <a:t>ex,bunların</a:t>
            </a:r>
            <a:r>
              <a:rPr lang="tr-TR" sz="2000" dirty="0">
                <a:latin typeface="Bahnschrift Light" panose="020B0502040204020203" pitchFamily="34" charset="0"/>
              </a:rPr>
              <a:t> 9’u bilinen progresyon sonrası kanaması geliştiği için karotis </a:t>
            </a:r>
            <a:r>
              <a:rPr lang="tr-TR" sz="2000" dirty="0" err="1">
                <a:latin typeface="Bahnschrift Light" panose="020B0502040204020203" pitchFamily="34" charset="0"/>
              </a:rPr>
              <a:t>blowout</a:t>
            </a:r>
            <a:r>
              <a:rPr lang="tr-TR" sz="2000" dirty="0">
                <a:latin typeface="Bahnschrift Light" panose="020B0502040204020203" pitchFamily="34" charset="0"/>
              </a:rPr>
              <a:t> sendromuna dahil </a:t>
            </a:r>
            <a:r>
              <a:rPr lang="tr-TR" sz="2000" dirty="0" err="1">
                <a:latin typeface="Bahnschrift Light" panose="020B0502040204020203" pitchFamily="34" charset="0"/>
              </a:rPr>
              <a:t>edilmedi.Toplam</a:t>
            </a:r>
            <a:r>
              <a:rPr lang="tr-TR" sz="2000" dirty="0">
                <a:latin typeface="Bahnschrift Light" panose="020B0502040204020203" pitchFamily="34" charset="0"/>
              </a:rPr>
              <a:t> 412 hastadan 5 hasta karotis </a:t>
            </a:r>
            <a:r>
              <a:rPr lang="tr-TR" sz="2000" dirty="0" err="1">
                <a:latin typeface="Bahnschrift Light" panose="020B0502040204020203" pitchFamily="34" charset="0"/>
              </a:rPr>
              <a:t>blowout</a:t>
            </a:r>
            <a:r>
              <a:rPr lang="tr-TR" sz="2000" dirty="0">
                <a:latin typeface="Bahnschrift Light" panose="020B0502040204020203" pitchFamily="34" charset="0"/>
              </a:rPr>
              <a:t> sonucu </a:t>
            </a:r>
            <a:r>
              <a:rPr lang="tr-TR" sz="2000" dirty="0" err="1">
                <a:latin typeface="Bahnschrift Light" panose="020B0502040204020203" pitchFamily="34" charset="0"/>
              </a:rPr>
              <a:t>ex</a:t>
            </a:r>
            <a:r>
              <a:rPr lang="tr-TR" sz="2000" dirty="0">
                <a:latin typeface="Bahnschrift Light" panose="020B0502040204020203" pitchFamily="34" charset="0"/>
              </a:rPr>
              <a:t> oldu.</a:t>
            </a:r>
          </a:p>
          <a:p>
            <a:r>
              <a:rPr lang="tr-TR" sz="2000" dirty="0">
                <a:latin typeface="Bahnschrift Light" panose="020B0502040204020203" pitchFamily="34" charset="0"/>
              </a:rPr>
              <a:t>Sonuç olarak ilk RT sonrası 2 yıl </a:t>
            </a:r>
            <a:r>
              <a:rPr lang="tr-TR" sz="2000" dirty="0" err="1">
                <a:latin typeface="Bahnschrift Light" panose="020B0502040204020203" pitchFamily="34" charset="0"/>
              </a:rPr>
              <a:t>geçen,rezeksiyon</a:t>
            </a:r>
            <a:r>
              <a:rPr lang="tr-TR" sz="2000" dirty="0">
                <a:latin typeface="Bahnschrift Light" panose="020B0502040204020203" pitchFamily="34" charset="0"/>
              </a:rPr>
              <a:t> yapılan hastalar 2.seri RT den daha fazla terapötik fayda </a:t>
            </a:r>
            <a:r>
              <a:rPr lang="tr-TR" sz="2000" dirty="0" err="1">
                <a:latin typeface="Bahnschrift Light" panose="020B0502040204020203" pitchFamily="34" charset="0"/>
              </a:rPr>
              <a:t>görmekteler.RPA</a:t>
            </a:r>
            <a:r>
              <a:rPr lang="tr-TR" sz="2000" dirty="0">
                <a:latin typeface="Bahnschrift Light" panose="020B0502040204020203" pitchFamily="34" charset="0"/>
              </a:rPr>
              <a:t> sınıflandırması multidisipliner yaklaşımda hasta seçiminde fayda </a:t>
            </a:r>
            <a:r>
              <a:rPr lang="tr-TR" sz="2000" dirty="0" err="1">
                <a:latin typeface="Bahnschrift Light" panose="020B0502040204020203" pitchFamily="34" charset="0"/>
              </a:rPr>
              <a:t>sağlayabilir.RPA</a:t>
            </a:r>
            <a:r>
              <a:rPr lang="tr-TR" sz="2000" dirty="0">
                <a:latin typeface="Bahnschrift Light" panose="020B0502040204020203" pitchFamily="34" charset="0"/>
              </a:rPr>
              <a:t> sınıf 3 teki hastalar </a:t>
            </a:r>
            <a:r>
              <a:rPr lang="tr-TR" sz="2000" dirty="0" err="1">
                <a:latin typeface="Bahnschrift Light" panose="020B0502040204020203" pitchFamily="34" charset="0"/>
              </a:rPr>
              <a:t>operabilitesinden</a:t>
            </a:r>
            <a:r>
              <a:rPr lang="tr-TR" sz="2000" dirty="0">
                <a:latin typeface="Bahnschrift Light" panose="020B0502040204020203" pitchFamily="34" charset="0"/>
              </a:rPr>
              <a:t> bağımsız olarak 2.seri radyoterapi/</a:t>
            </a:r>
            <a:r>
              <a:rPr lang="tr-TR" sz="2000" dirty="0" err="1">
                <a:latin typeface="Bahnschrift Light" panose="020B0502040204020203" pitchFamily="34" charset="0"/>
              </a:rPr>
              <a:t>kemoradyoterapi</a:t>
            </a:r>
            <a:r>
              <a:rPr lang="tr-TR" sz="2000" dirty="0">
                <a:latin typeface="Bahnschrift Light" panose="020B0502040204020203" pitchFamily="34" charset="0"/>
              </a:rPr>
              <a:t> önerilmemiş.</a:t>
            </a:r>
          </a:p>
          <a:p>
            <a:endParaRPr lang="tr-TR" sz="20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44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B92F543-309F-4FFD-3A54-59373BF00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41" y="594731"/>
            <a:ext cx="10693751" cy="56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78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8FF43B-1A6F-8BC9-5DC5-91D6CCC3B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84" y="444695"/>
            <a:ext cx="11755016" cy="6208032"/>
          </a:xfrm>
        </p:spPr>
        <p:txBody>
          <a:bodyPr>
            <a:normAutofit/>
          </a:bodyPr>
          <a:lstStyle/>
          <a:p>
            <a:r>
              <a:rPr lang="tr-TR" dirty="0">
                <a:latin typeface="Bahnschrift Light" panose="020B0502040204020203" pitchFamily="34" charset="0"/>
              </a:rPr>
              <a:t>Amerikan Radyum Derneğinin 2011’deki medikal </a:t>
            </a:r>
            <a:r>
              <a:rPr lang="tr-TR" dirty="0" err="1">
                <a:latin typeface="Bahnschrift Light" panose="020B0502040204020203" pitchFamily="34" charset="0"/>
              </a:rPr>
              <a:t>onkologlar,radyasyon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onkologları,cerrahlardan</a:t>
            </a:r>
            <a:r>
              <a:rPr lang="tr-TR" dirty="0">
                <a:latin typeface="Bahnschrift Light" panose="020B0502040204020203" pitchFamily="34" charset="0"/>
              </a:rPr>
              <a:t> oluşan uzman panelinin güncellemesi</a:t>
            </a:r>
          </a:p>
          <a:p>
            <a:r>
              <a:rPr lang="tr-TR" dirty="0">
                <a:latin typeface="Bahnschrift Light" panose="020B0502040204020203" pitchFamily="34" charset="0"/>
              </a:rPr>
              <a:t>2000-2020 yılları arası İngilizce makaleler göz önüne alınmış.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Toplam 274 makale</a:t>
            </a:r>
          </a:p>
          <a:p>
            <a:pPr marL="0" indent="0">
              <a:buNone/>
            </a:pPr>
            <a:r>
              <a:rPr lang="tr-TR" dirty="0">
                <a:latin typeface="Bahnschrift Light" panose="020B0502040204020203" pitchFamily="34" charset="0"/>
              </a:rPr>
              <a:t> Kategori 3 kanıt düzeyi;</a:t>
            </a:r>
          </a:p>
          <a:p>
            <a:pPr marL="0" indent="0">
              <a:buNone/>
            </a:pPr>
            <a:r>
              <a:rPr lang="tr-TR" dirty="0">
                <a:latin typeface="Bahnschrift Light" panose="020B0502040204020203" pitchFamily="34" charset="0"/>
              </a:rPr>
              <a:t>203 tek </a:t>
            </a:r>
            <a:r>
              <a:rPr lang="tr-TR" dirty="0" err="1">
                <a:latin typeface="Bahnschrift Light" panose="020B0502040204020203" pitchFamily="34" charset="0"/>
              </a:rPr>
              <a:t>merker</a:t>
            </a:r>
            <a:r>
              <a:rPr lang="tr-TR" dirty="0">
                <a:latin typeface="Bahnschrift Light" panose="020B0502040204020203" pitchFamily="34" charset="0"/>
              </a:rPr>
              <a:t> retrospektif(kategori 3 kanıt)</a:t>
            </a:r>
          </a:p>
          <a:p>
            <a:pPr marL="0" indent="0">
              <a:buNone/>
            </a:pPr>
            <a:r>
              <a:rPr lang="tr-TR" dirty="0">
                <a:latin typeface="Bahnschrift Light" panose="020B0502040204020203" pitchFamily="34" charset="0"/>
              </a:rPr>
              <a:t>20 </a:t>
            </a:r>
            <a:r>
              <a:rPr lang="tr-TR" dirty="0" err="1">
                <a:latin typeface="Bahnschrift Light" panose="020B0502040204020203" pitchFamily="34" charset="0"/>
              </a:rPr>
              <a:t>multimerkez</a:t>
            </a:r>
            <a:r>
              <a:rPr lang="tr-TR" dirty="0">
                <a:latin typeface="Bahnschrift Light" panose="020B0502040204020203" pitchFamily="34" charset="0"/>
              </a:rPr>
              <a:t> retro </a:t>
            </a:r>
            <a:r>
              <a:rPr lang="tr-TR" dirty="0" err="1">
                <a:latin typeface="Bahnschrift Light" panose="020B0502040204020203" pitchFamily="34" charset="0"/>
              </a:rPr>
              <a:t>spektif</a:t>
            </a:r>
            <a:r>
              <a:rPr lang="tr-TR" dirty="0">
                <a:latin typeface="Bahnschrift Light" panose="020B0502040204020203" pitchFamily="34" charset="0"/>
              </a:rPr>
              <a:t>(kategori 3 kanıt)</a:t>
            </a:r>
          </a:p>
          <a:p>
            <a:pPr marL="0" indent="0">
              <a:buNone/>
            </a:pPr>
            <a:r>
              <a:rPr lang="tr-TR" dirty="0">
                <a:latin typeface="Bahnschrift Light" panose="020B0502040204020203" pitchFamily="34" charset="0"/>
              </a:rPr>
              <a:t>Kategori 2 kanıt düzeyi;</a:t>
            </a:r>
          </a:p>
          <a:p>
            <a:pPr marL="0" indent="0">
              <a:buNone/>
            </a:pPr>
            <a:r>
              <a:rPr lang="tr-TR" dirty="0">
                <a:latin typeface="Bahnschrift Light" panose="020B0502040204020203" pitchFamily="34" charset="0"/>
              </a:rPr>
              <a:t>29 tek kollu prospektif çalışma(10’u iyi dizayn edilmiş)</a:t>
            </a:r>
          </a:p>
          <a:p>
            <a:pPr marL="0" indent="0">
              <a:buNone/>
            </a:pPr>
            <a:r>
              <a:rPr lang="tr-TR" dirty="0">
                <a:latin typeface="Bahnschrift Light" panose="020B0502040204020203" pitchFamily="34" charset="0"/>
              </a:rPr>
              <a:t>Kategori 1 kanıt düzeyi;</a:t>
            </a:r>
          </a:p>
          <a:p>
            <a:pPr marL="0" indent="0">
              <a:buNone/>
            </a:pPr>
            <a:r>
              <a:rPr lang="tr-TR" dirty="0">
                <a:latin typeface="Bahnschrift Light" panose="020B0502040204020203" pitchFamily="34" charset="0"/>
              </a:rPr>
              <a:t>4 prospektif randomize çalışma ve 1 meta analiz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029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596314-E9D0-4078-F5D7-E8ECCB003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9" y="9018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5 soru üstüne yoğunlaşılmış,</a:t>
            </a:r>
          </a:p>
          <a:p>
            <a:r>
              <a:rPr lang="tr-TR" dirty="0">
                <a:latin typeface="Bahnschrift Light" panose="020B0502040204020203" pitchFamily="34" charset="0"/>
              </a:rPr>
              <a:t>Hasta seçimi?</a:t>
            </a:r>
          </a:p>
          <a:p>
            <a:r>
              <a:rPr lang="tr-TR" dirty="0">
                <a:latin typeface="Bahnschrift Light" panose="020B0502040204020203" pitchFamily="34" charset="0"/>
              </a:rPr>
              <a:t>Adjuvan RT</a:t>
            </a:r>
          </a:p>
          <a:p>
            <a:r>
              <a:rPr lang="tr-TR" dirty="0" err="1">
                <a:latin typeface="Bahnschrift Light" panose="020B0502040204020203" pitchFamily="34" charset="0"/>
              </a:rPr>
              <a:t>Definitif</a:t>
            </a:r>
            <a:r>
              <a:rPr lang="tr-TR" dirty="0">
                <a:latin typeface="Bahnschrift Light" panose="020B0502040204020203" pitchFamily="34" charset="0"/>
              </a:rPr>
              <a:t> RT</a:t>
            </a:r>
          </a:p>
          <a:p>
            <a:r>
              <a:rPr lang="tr-TR" dirty="0">
                <a:latin typeface="Bahnschrift Light" panose="020B0502040204020203" pitchFamily="34" charset="0"/>
              </a:rPr>
              <a:t>SBRT?</a:t>
            </a:r>
          </a:p>
          <a:p>
            <a:r>
              <a:rPr lang="tr-TR" dirty="0" err="1">
                <a:latin typeface="Bahnschrift Light" panose="020B0502040204020203" pitchFamily="34" charset="0"/>
              </a:rPr>
              <a:t>Non-skuamoz</a:t>
            </a:r>
            <a:r>
              <a:rPr lang="tr-TR" dirty="0">
                <a:latin typeface="Bahnschrift Light" panose="020B0502040204020203" pitchFamily="34" charset="0"/>
              </a:rPr>
              <a:t> kanser?</a:t>
            </a:r>
          </a:p>
        </p:txBody>
      </p:sp>
    </p:spTree>
    <p:extLst>
      <p:ext uri="{BB962C8B-B14F-4D97-AF65-F5344CB8AC3E}">
        <p14:creationId xmlns:p14="http://schemas.microsoft.com/office/powerpoint/2010/main" val="13032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81BFC6-E732-078C-08BE-FCE862375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739"/>
            <a:ext cx="10515600" cy="553682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1.Hasta seçimi: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96A9ADD-3724-1171-77D6-D7463136335E}"/>
              </a:ext>
            </a:extLst>
          </p:cNvPr>
          <p:cNvSpPr txBox="1"/>
          <p:nvPr/>
        </p:nvSpPr>
        <p:spPr>
          <a:xfrm>
            <a:off x="718458" y="2528595"/>
            <a:ext cx="9489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Agresif </a:t>
            </a:r>
            <a:r>
              <a:rPr lang="tr-TR" dirty="0" err="1">
                <a:latin typeface="Bahnschrift Light" panose="020B0502040204020203" pitchFamily="34" charset="0"/>
              </a:rPr>
              <a:t>küratif</a:t>
            </a:r>
            <a:r>
              <a:rPr lang="tr-TR" dirty="0">
                <a:latin typeface="Bahnschrift Light" panose="020B0502040204020203" pitchFamily="34" charset="0"/>
              </a:rPr>
              <a:t> amaçla </a:t>
            </a:r>
            <a:r>
              <a:rPr lang="tr-TR" dirty="0" err="1">
                <a:latin typeface="Bahnschrift Light" panose="020B0502040204020203" pitchFamily="34" charset="0"/>
              </a:rPr>
              <a:t>cerrrahi</a:t>
            </a:r>
            <a:r>
              <a:rPr lang="tr-TR" dirty="0">
                <a:latin typeface="Bahnschrift Light" panose="020B0502040204020203" pitchFamily="34" charset="0"/>
              </a:rPr>
              <a:t> veya </a:t>
            </a:r>
            <a:r>
              <a:rPr lang="tr-TR" dirty="0" err="1">
                <a:latin typeface="Bahnschrift Light" panose="020B0502040204020203" pitchFamily="34" charset="0"/>
              </a:rPr>
              <a:t>radyoerapi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veririken,hasta</a:t>
            </a:r>
            <a:r>
              <a:rPr lang="tr-TR" dirty="0">
                <a:latin typeface="Bahnschrift Light" panose="020B0502040204020203" pitchFamily="34" charset="0"/>
              </a:rPr>
              <a:t> için prognostik faktörler,(RT arası </a:t>
            </a:r>
            <a:r>
              <a:rPr lang="tr-TR" dirty="0" err="1">
                <a:latin typeface="Bahnschrift Light" panose="020B0502040204020203" pitchFamily="34" charset="0"/>
              </a:rPr>
              <a:t>zaman,organ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disfonksiyonu,kanser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evresi,alternatif</a:t>
            </a:r>
            <a:r>
              <a:rPr lang="tr-TR" dirty="0">
                <a:latin typeface="Bahnschrift Light" panose="020B0502040204020203" pitchFamily="34" charset="0"/>
              </a:rPr>
              <a:t> tedavi yöntemleri)hasta bakımının amaçları göz önüne alınmalı.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&gt;2 yıl PFS,OS sağlanamayacak olan hastalar için yüksek doz re-RT/agresif cerrahinin morbiditesinden kaçınılması </a:t>
            </a:r>
            <a:r>
              <a:rPr lang="tr-TR" dirty="0" err="1">
                <a:latin typeface="Bahnschrift Light" panose="020B0502040204020203" pitchFamily="34" charset="0"/>
              </a:rPr>
              <a:t>önerilmiş,bunun</a:t>
            </a:r>
            <a:r>
              <a:rPr lang="tr-TR" dirty="0">
                <a:latin typeface="Bahnschrift Light" panose="020B0502040204020203" pitchFamily="34" charset="0"/>
              </a:rPr>
              <a:t> yerine </a:t>
            </a:r>
            <a:r>
              <a:rPr lang="tr-TR" dirty="0" err="1">
                <a:latin typeface="Bahnschrift Light" panose="020B0502040204020203" pitchFamily="34" charset="0"/>
              </a:rPr>
              <a:t>gerkli</a:t>
            </a:r>
            <a:r>
              <a:rPr lang="tr-TR" dirty="0">
                <a:latin typeface="Bahnschrift Light" panose="020B0502040204020203" pitchFamily="34" charset="0"/>
              </a:rPr>
              <a:t> ise palyatif </a:t>
            </a:r>
            <a:r>
              <a:rPr lang="tr-TR" dirty="0" err="1">
                <a:latin typeface="Bahnschrift Light" panose="020B0502040204020203" pitchFamily="34" charset="0"/>
              </a:rPr>
              <a:t>rt</a:t>
            </a:r>
            <a:r>
              <a:rPr lang="tr-TR" dirty="0">
                <a:latin typeface="Bahnschrift Light" panose="020B0502040204020203" pitchFamily="34" charset="0"/>
              </a:rPr>
              <a:t> ve/veya sistemik tedaviler ile hastalık yönetimi önerilmiş.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Nomogram</a:t>
            </a:r>
            <a:r>
              <a:rPr lang="tr-TR" dirty="0">
                <a:latin typeface="Bahnschrift Light" panose="020B0502040204020203" pitchFamily="34" charset="0"/>
              </a:rPr>
              <a:t>/</a:t>
            </a:r>
            <a:r>
              <a:rPr lang="tr-TR" dirty="0" err="1">
                <a:latin typeface="Bahnschrift Light" panose="020B0502040204020203" pitchFamily="34" charset="0"/>
              </a:rPr>
              <a:t>recursive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partitioning</a:t>
            </a:r>
            <a:r>
              <a:rPr lang="tr-TR" dirty="0">
                <a:latin typeface="Bahnschrift Light" panose="020B0502040204020203" pitchFamily="34" charset="0"/>
              </a:rPr>
              <a:t> analizler hasta seçiminde yardımcı olabilirler.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A5D8E57-3253-AC29-103F-9399A9CC2A2F}"/>
              </a:ext>
            </a:extLst>
          </p:cNvPr>
          <p:cNvSpPr txBox="1"/>
          <p:nvPr/>
        </p:nvSpPr>
        <p:spPr>
          <a:xfrm>
            <a:off x="998376" y="373224"/>
            <a:ext cx="872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Özet olarak;</a:t>
            </a:r>
          </a:p>
        </p:txBody>
      </p:sp>
    </p:spTree>
    <p:extLst>
      <p:ext uri="{BB962C8B-B14F-4D97-AF65-F5344CB8AC3E}">
        <p14:creationId xmlns:p14="http://schemas.microsoft.com/office/powerpoint/2010/main" val="496982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88B314-66AD-FDF9-F077-41742AAF6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1125829"/>
            <a:ext cx="5805196" cy="460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2.Rezektable hastalık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8226EEE-F6D1-9A5F-F022-F97CFCE8091A}"/>
              </a:ext>
            </a:extLst>
          </p:cNvPr>
          <p:cNvSpPr txBox="1"/>
          <p:nvPr/>
        </p:nvSpPr>
        <p:spPr>
          <a:xfrm>
            <a:off x="0" y="2183363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Kabul edilebilir cerrahi yan etkiler mevcut ise komite </a:t>
            </a:r>
            <a:r>
              <a:rPr lang="tr-TR" dirty="0" err="1">
                <a:latin typeface="Bahnschrift Light" panose="020B0502040204020203" pitchFamily="34" charset="0"/>
              </a:rPr>
              <a:t>rekürren</a:t>
            </a:r>
            <a:r>
              <a:rPr lang="tr-TR" dirty="0">
                <a:latin typeface="Bahnschrift Light" panose="020B0502040204020203" pitchFamily="34" charset="0"/>
              </a:rPr>
              <a:t>/2. baş-boyun kanserleri için yüksek oranda operasyon önermekte.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Rezeke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hastalıkta,küratif</a:t>
            </a:r>
            <a:r>
              <a:rPr lang="tr-TR" dirty="0">
                <a:latin typeface="Bahnschrift Light" panose="020B0502040204020203" pitchFamily="34" charset="0"/>
              </a:rPr>
              <a:t> amaçla RT önermek için hastanın uzman cerrah tarafından aydınlatılmalı ve önerilen operasyonu reddetmeli.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Rezeke</a:t>
            </a:r>
            <a:r>
              <a:rPr lang="tr-TR" dirty="0">
                <a:latin typeface="Bahnschrift Light" panose="020B0502040204020203" pitchFamily="34" charset="0"/>
              </a:rPr>
              <a:t> edilebilen hastalıkta yalnızca sistemik tedavi kabul edilebilir bir tedavi şekli değil.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Komite,operasyondan</a:t>
            </a:r>
            <a:r>
              <a:rPr lang="tr-TR" dirty="0">
                <a:latin typeface="Bahnschrift Light" panose="020B0502040204020203" pitchFamily="34" charset="0"/>
              </a:rPr>
              <a:t> sonra ek risk faktörleri olan hastalara sistemik tedavi verilmesi ve adjuvan 60-66Gy RT önerilmesinde genellikle uygun </a:t>
            </a:r>
            <a:r>
              <a:rPr lang="tr-TR" dirty="0" err="1">
                <a:latin typeface="Bahnschrift Light" panose="020B0502040204020203" pitchFamily="34" charset="0"/>
              </a:rPr>
              <a:t>bulmuş,Post</a:t>
            </a:r>
            <a:r>
              <a:rPr lang="tr-TR" dirty="0">
                <a:latin typeface="Bahnschrift Light" panose="020B0502040204020203" pitchFamily="34" charset="0"/>
              </a:rPr>
              <a:t>-op RT/</a:t>
            </a:r>
            <a:r>
              <a:rPr lang="tr-TR" dirty="0" err="1">
                <a:latin typeface="Bahnschrift Light" panose="020B0502040204020203" pitchFamily="34" charset="0"/>
              </a:rPr>
              <a:t>observasyon</a:t>
            </a:r>
            <a:r>
              <a:rPr lang="tr-TR" dirty="0">
                <a:latin typeface="Bahnschrift Light" panose="020B0502040204020203" pitchFamily="34" charset="0"/>
              </a:rPr>
              <a:t> arasında hemfikir </a:t>
            </a:r>
            <a:r>
              <a:rPr lang="tr-TR" dirty="0" err="1">
                <a:latin typeface="Bahnschrift Light" panose="020B0502040204020203" pitchFamily="34" charset="0"/>
              </a:rPr>
              <a:t>sağlanamamış,SBRT</a:t>
            </a:r>
            <a:r>
              <a:rPr lang="tr-TR" dirty="0">
                <a:latin typeface="Bahnschrift Light" panose="020B0502040204020203" pitchFamily="34" charset="0"/>
              </a:rPr>
              <a:t> uygunluğu için hemfikir sağlanamamış.</a:t>
            </a:r>
          </a:p>
        </p:txBody>
      </p:sp>
    </p:spTree>
    <p:extLst>
      <p:ext uri="{BB962C8B-B14F-4D97-AF65-F5344CB8AC3E}">
        <p14:creationId xmlns:p14="http://schemas.microsoft.com/office/powerpoint/2010/main" val="223166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1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41E919B-06A3-D815-9229-F5C63A19F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977683"/>
            <a:ext cx="7746709" cy="48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D7F7C4-170F-EB2C-705D-7D2821BEF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62" y="855241"/>
            <a:ext cx="10515600" cy="60966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3.Unrezeke hastalık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286B763-D761-0F6E-7DA9-070D4908D519}"/>
              </a:ext>
            </a:extLst>
          </p:cNvPr>
          <p:cNvSpPr txBox="1"/>
          <p:nvPr/>
        </p:nvSpPr>
        <p:spPr>
          <a:xfrm>
            <a:off x="774441" y="2295331"/>
            <a:ext cx="95638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Olumlu prognostik faktörler varlığında </a:t>
            </a:r>
            <a:r>
              <a:rPr lang="tr-TR" dirty="0" err="1">
                <a:latin typeface="Bahnschrift Light" panose="020B0502040204020203" pitchFamily="34" charset="0"/>
              </a:rPr>
              <a:t>unrezeke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lokorejyonel</a:t>
            </a:r>
            <a:r>
              <a:rPr lang="tr-TR" dirty="0">
                <a:latin typeface="Bahnschrift Light" panose="020B0502040204020203" pitchFamily="34" charset="0"/>
              </a:rPr>
              <a:t> hastalıkta komite 60-70Gy </a:t>
            </a:r>
            <a:r>
              <a:rPr lang="tr-TR" dirty="0" err="1">
                <a:latin typeface="Bahnschrift Light" panose="020B0502040204020203" pitchFamily="34" charset="0"/>
              </a:rPr>
              <a:t>fraksiyone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reirradiyasyon</a:t>
            </a:r>
            <a:r>
              <a:rPr lang="tr-TR" dirty="0">
                <a:latin typeface="Bahnschrift Light" panose="020B0502040204020203" pitchFamily="34" charset="0"/>
              </a:rPr>
              <a:t> ve eş zamanlı kemoterapi değerlendirilmesi gerektiğinde hemfikir.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Re-</a:t>
            </a:r>
            <a:r>
              <a:rPr lang="tr-TR" dirty="0" err="1">
                <a:latin typeface="Bahnschrift Light" panose="020B0502040204020203" pitchFamily="34" charset="0"/>
              </a:rPr>
              <a:t>irradiyasyon</a:t>
            </a:r>
            <a:r>
              <a:rPr lang="tr-TR" dirty="0">
                <a:latin typeface="Bahnschrift Light" panose="020B0502040204020203" pitchFamily="34" charset="0"/>
              </a:rPr>
              <a:t> zemininde genellikle elektif nodal ışınlaması önerilmemekte.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Hiperfraksiyonasyon</a:t>
            </a:r>
            <a:r>
              <a:rPr lang="tr-TR" dirty="0">
                <a:latin typeface="Bahnschrift Light" panose="020B0502040204020203" pitchFamily="34" charset="0"/>
              </a:rPr>
              <a:t> için değerlendirilmesi önerilmekte ancak zorunlu </a:t>
            </a:r>
            <a:r>
              <a:rPr lang="tr-TR" dirty="0" err="1">
                <a:latin typeface="Bahnschrift Light" panose="020B0502040204020203" pitchFamily="34" charset="0"/>
              </a:rPr>
              <a:t>tutulmamiş</a:t>
            </a:r>
            <a:r>
              <a:rPr lang="tr-TR" dirty="0">
                <a:latin typeface="Bahnschrift Ligh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35-44Gy </a:t>
            </a:r>
            <a:r>
              <a:rPr lang="tr-TR" dirty="0" err="1">
                <a:latin typeface="Bahnschrift Light" panose="020B0502040204020203" pitchFamily="34" charset="0"/>
              </a:rPr>
              <a:t>SBRT’ye</a:t>
            </a:r>
            <a:r>
              <a:rPr lang="tr-TR" dirty="0">
                <a:latin typeface="Bahnschrift Light" panose="020B0502040204020203" pitchFamily="34" charset="0"/>
              </a:rPr>
              <a:t> karşılık </a:t>
            </a:r>
            <a:r>
              <a:rPr lang="tr-TR" dirty="0" err="1">
                <a:latin typeface="Bahnschrift Light" panose="020B0502040204020203" pitchFamily="34" charset="0"/>
              </a:rPr>
              <a:t>fraksiyone</a:t>
            </a:r>
            <a:r>
              <a:rPr lang="tr-TR" dirty="0">
                <a:latin typeface="Bahnschrift Light" panose="020B0502040204020203" pitchFamily="34" charset="0"/>
              </a:rPr>
              <a:t> RT arasında konsensus oluşmamış ancak 30Gy veya altında SBRT dozları genellikle kabul görmemiş.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 Yüksek doz RT için uygun </a:t>
            </a:r>
            <a:r>
              <a:rPr lang="tr-TR" dirty="0" err="1">
                <a:latin typeface="Bahnschrift Light" panose="020B0502040204020203" pitchFamily="34" charset="0"/>
              </a:rPr>
              <a:t>görilmeyen</a:t>
            </a:r>
            <a:r>
              <a:rPr lang="tr-TR" dirty="0">
                <a:latin typeface="Bahnschrift Light" panose="020B0502040204020203" pitchFamily="34" charset="0"/>
              </a:rPr>
              <a:t> hastalar için yalnız sistemik tedavi/ek olarak palyatif RT verilmesi hakkında fikir birliği sağlanamamış. Bu karmaşık olgular için hasta istekleri ön plana çıkmış olabilir.</a:t>
            </a:r>
          </a:p>
        </p:txBody>
      </p:sp>
    </p:spTree>
    <p:extLst>
      <p:ext uri="{BB962C8B-B14F-4D97-AF65-F5344CB8AC3E}">
        <p14:creationId xmlns:p14="http://schemas.microsoft.com/office/powerpoint/2010/main" val="4143949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5729BE-B8AB-AB93-6FE0-1D7B9EDCB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80" y="967209"/>
            <a:ext cx="6794241" cy="535020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4.SBRT rolü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1793A46-8084-0634-FC50-C420252FE165}"/>
              </a:ext>
            </a:extLst>
          </p:cNvPr>
          <p:cNvSpPr txBox="1"/>
          <p:nvPr/>
        </p:nvSpPr>
        <p:spPr>
          <a:xfrm>
            <a:off x="746449" y="1856792"/>
            <a:ext cx="7277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Ek risk faktörleri olsa dahi </a:t>
            </a:r>
            <a:r>
              <a:rPr lang="tr-TR" dirty="0" err="1">
                <a:latin typeface="Bahnschrift Light" panose="020B0502040204020203" pitchFamily="34" charset="0"/>
              </a:rPr>
              <a:t>SBRT’nin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fraksiyone</a:t>
            </a:r>
            <a:r>
              <a:rPr lang="tr-TR" dirty="0">
                <a:latin typeface="Bahnschrift Light" panose="020B0502040204020203" pitchFamily="34" charset="0"/>
              </a:rPr>
              <a:t> rejimlere karşı tercih edilmesinde fikir birliği </a:t>
            </a:r>
            <a:r>
              <a:rPr lang="tr-TR" dirty="0" err="1">
                <a:latin typeface="Bahnschrift Light" panose="020B0502040204020203" pitchFamily="34" charset="0"/>
              </a:rPr>
              <a:t>sağlanamış,ancak</a:t>
            </a:r>
            <a:r>
              <a:rPr lang="tr-TR" dirty="0">
                <a:latin typeface="Bahnschrift Light" panose="020B0502040204020203" pitchFamily="34" charset="0"/>
              </a:rPr>
              <a:t> 30Gy veya altındaki dozlar önerilmemekte.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Kötü prognostik faktörler </a:t>
            </a:r>
            <a:r>
              <a:rPr lang="tr-TR" dirty="0" err="1">
                <a:latin typeface="Bahnschrift Light" panose="020B0502040204020203" pitchFamily="34" charset="0"/>
              </a:rPr>
              <a:t>varlıında,sistemik</a:t>
            </a:r>
            <a:r>
              <a:rPr lang="tr-TR" dirty="0">
                <a:latin typeface="Bahnschrift Light" panose="020B0502040204020203" pitchFamily="34" charset="0"/>
              </a:rPr>
              <a:t> tedavi/gerekirse palyatif RT önerilmekte.</a:t>
            </a:r>
          </a:p>
        </p:txBody>
      </p:sp>
    </p:spTree>
    <p:extLst>
      <p:ext uri="{BB962C8B-B14F-4D97-AF65-F5344CB8AC3E}">
        <p14:creationId xmlns:p14="http://schemas.microsoft.com/office/powerpoint/2010/main" val="1374125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86CDF6-511F-B154-ABD7-33858350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836" y="1937592"/>
            <a:ext cx="5795865" cy="488367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5.Non-skuamoz histolojiler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6175CBD-0768-34B4-8ED0-8CA81381B171}"/>
              </a:ext>
            </a:extLst>
          </p:cNvPr>
          <p:cNvSpPr txBox="1"/>
          <p:nvPr/>
        </p:nvSpPr>
        <p:spPr>
          <a:xfrm>
            <a:off x="774441" y="3059668"/>
            <a:ext cx="10394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Skuamoz</a:t>
            </a:r>
            <a:r>
              <a:rPr lang="tr-TR" dirty="0">
                <a:latin typeface="Bahnschrift Light" panose="020B0502040204020203" pitchFamily="34" charset="0"/>
              </a:rPr>
              <a:t> histolojiler için verilen öneriler geçerli </a:t>
            </a:r>
            <a:r>
              <a:rPr lang="tr-TR" dirty="0" err="1">
                <a:latin typeface="Bahnschrift Light" panose="020B0502040204020203" pitchFamily="34" charset="0"/>
              </a:rPr>
              <a:t>olabilir.Ancak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observasyon</a:t>
            </a:r>
            <a:r>
              <a:rPr lang="tr-TR" dirty="0">
                <a:latin typeface="Bahnschrift Light" panose="020B0502040204020203" pitchFamily="34" charset="0"/>
              </a:rPr>
              <a:t>/palyatif RT de bir seçenek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996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60A618-35D7-DBDF-7E3F-06D12799D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78" y="407370"/>
            <a:ext cx="11848322" cy="4771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Re-</a:t>
            </a:r>
            <a:r>
              <a:rPr lang="tr-TR" dirty="0" err="1"/>
              <a:t>irradiyasyon</a:t>
            </a:r>
            <a:r>
              <a:rPr lang="tr-TR" dirty="0"/>
              <a:t> tanımı:</a:t>
            </a:r>
          </a:p>
          <a:p>
            <a:r>
              <a:rPr lang="tr-TR" dirty="0">
                <a:latin typeface="Bahnschrift Light" panose="020B0502040204020203" pitchFamily="34" charset="0"/>
              </a:rPr>
              <a:t>Tekrar </a:t>
            </a:r>
            <a:r>
              <a:rPr lang="tr-TR" dirty="0" err="1">
                <a:latin typeface="Bahnschrift Light" panose="020B0502040204020203" pitchFamily="34" charset="0"/>
              </a:rPr>
              <a:t>radyoterapi,en</a:t>
            </a:r>
            <a:r>
              <a:rPr lang="tr-TR" dirty="0">
                <a:latin typeface="Bahnschrift Light" panose="020B0502040204020203" pitchFamily="34" charset="0"/>
              </a:rPr>
              <a:t> azından bir miktar doku aynı olmak zorunda ve verilen dozun biyolojik olarak anlamlı </a:t>
            </a:r>
            <a:r>
              <a:rPr lang="tr-TR" dirty="0" err="1">
                <a:latin typeface="Bahnschrift Light" panose="020B0502040204020203" pitchFamily="34" charset="0"/>
              </a:rPr>
              <a:t>olamsı</a:t>
            </a:r>
            <a:r>
              <a:rPr lang="tr-TR" dirty="0">
                <a:latin typeface="Bahnschrift Light" panose="020B0502040204020203" pitchFamily="34" charset="0"/>
              </a:rPr>
              <a:t> gerekmekte,EQD2 45 </a:t>
            </a:r>
            <a:r>
              <a:rPr lang="tr-TR" dirty="0" err="1">
                <a:latin typeface="Bahnschrift Light" panose="020B0502040204020203" pitchFamily="34" charset="0"/>
              </a:rPr>
              <a:t>Gy</a:t>
            </a:r>
            <a:r>
              <a:rPr lang="tr-TR" dirty="0">
                <a:latin typeface="Bahnschrift Light" panose="020B0502040204020203" pitchFamily="34" charset="0"/>
              </a:rPr>
              <a:t> veya daha </a:t>
            </a:r>
            <a:r>
              <a:rPr lang="tr-TR" dirty="0" err="1">
                <a:latin typeface="Bahnschrift Light" panose="020B0502040204020203" pitchFamily="34" charset="0"/>
              </a:rPr>
              <a:t>falza</a:t>
            </a:r>
            <a:r>
              <a:rPr lang="tr-TR" dirty="0">
                <a:latin typeface="Bahnschrift Light" panose="020B0502040204020203" pitchFamily="34" charset="0"/>
              </a:rPr>
              <a:t> olan ve önceki RT dozu EQD2’si 45-75Gy olan.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Seçili </a:t>
            </a:r>
            <a:r>
              <a:rPr lang="tr-TR" dirty="0" err="1">
                <a:latin typeface="Bahnschrift Light" panose="020B0502040204020203" pitchFamily="34" charset="0"/>
              </a:rPr>
              <a:t>olgularda,düşük</a:t>
            </a:r>
            <a:r>
              <a:rPr lang="tr-TR" dirty="0">
                <a:latin typeface="Bahnschrift Light" panose="020B0502040204020203" pitchFamily="34" charset="0"/>
              </a:rPr>
              <a:t> doz radyasyon bir seçenek </a:t>
            </a:r>
            <a:r>
              <a:rPr lang="tr-TR" dirty="0" err="1">
                <a:latin typeface="Bahnschrift Light" panose="020B0502040204020203" pitchFamily="34" charset="0"/>
              </a:rPr>
              <a:t>olabilir,birkaç</a:t>
            </a:r>
            <a:r>
              <a:rPr lang="tr-TR" dirty="0">
                <a:latin typeface="Bahnschrift Light" panose="020B0502040204020203" pitchFamily="34" charset="0"/>
              </a:rPr>
              <a:t> ay üstünde hastalık kontrolu sağlanamasa da akut yan etkilerden kaçınılarak hastalığa bağlı lokal semptomları azaltmak amacıyla </a:t>
            </a:r>
            <a:r>
              <a:rPr lang="tr-TR" dirty="0" err="1">
                <a:latin typeface="Bahnschrift Light" panose="020B0502040204020203" pitchFamily="34" charset="0"/>
              </a:rPr>
              <a:t>verilebilir.Bu</a:t>
            </a:r>
            <a:r>
              <a:rPr lang="tr-TR" dirty="0">
                <a:latin typeface="Bahnschrift Light" panose="020B0502040204020203" pitchFamily="34" charset="0"/>
              </a:rPr>
              <a:t> doz şemaları olarak;4 atış(</a:t>
            </a:r>
            <a:r>
              <a:rPr lang="tr-TR" dirty="0" err="1">
                <a:latin typeface="Bahnschrift Light" panose="020B0502040204020203" pitchFamily="34" charset="0"/>
              </a:rPr>
              <a:t>quad-shot</a:t>
            </a:r>
            <a:r>
              <a:rPr lang="tr-TR" dirty="0">
                <a:latin typeface="Bahnschrift Light" panose="020B0502040204020203" pitchFamily="34" charset="0"/>
              </a:rPr>
              <a:t>) denilen 14-14.8 </a:t>
            </a:r>
            <a:r>
              <a:rPr lang="tr-TR" dirty="0" err="1">
                <a:latin typeface="Bahnschrift Light" panose="020B0502040204020203" pitchFamily="34" charset="0"/>
              </a:rPr>
              <a:t>Gy</a:t>
            </a:r>
            <a:r>
              <a:rPr lang="tr-TR" dirty="0">
                <a:latin typeface="Bahnschrift Light" panose="020B0502040204020203" pitchFamily="34" charset="0"/>
              </a:rPr>
              <a:t>/4 fraksiyonda günde 2 </a:t>
            </a:r>
            <a:r>
              <a:rPr lang="tr-TR" dirty="0" err="1">
                <a:latin typeface="Bahnschrift Light" panose="020B0502040204020203" pitchFamily="34" charset="0"/>
              </a:rPr>
              <a:t>kez,veya</a:t>
            </a:r>
            <a:r>
              <a:rPr lang="tr-TR" dirty="0">
                <a:latin typeface="Bahnschrift Light" panose="020B0502040204020203" pitchFamily="34" charset="0"/>
              </a:rPr>
              <a:t> 20Gy/5 frx,30Gy/10frx da </a:t>
            </a:r>
            <a:r>
              <a:rPr lang="tr-TR" dirty="0" err="1">
                <a:latin typeface="Bahnschrift Light" panose="020B0502040204020203" pitchFamily="34" charset="0"/>
              </a:rPr>
              <a:t>verilebilir,bu</a:t>
            </a:r>
            <a:r>
              <a:rPr lang="tr-TR" dirty="0">
                <a:latin typeface="Bahnschrift Light" panose="020B0502040204020203" pitchFamily="34" charset="0"/>
              </a:rPr>
              <a:t> doz </a:t>
            </a:r>
            <a:r>
              <a:rPr lang="tr-TR" dirty="0" err="1">
                <a:latin typeface="Bahnschrift Light" panose="020B0502040204020203" pitchFamily="34" charset="0"/>
              </a:rPr>
              <a:t>lar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palyatıf</a:t>
            </a:r>
            <a:r>
              <a:rPr lang="tr-TR" dirty="0">
                <a:latin typeface="Bahnschrift Light" panose="020B0502040204020203" pitchFamily="34" charset="0"/>
              </a:rPr>
              <a:t> dozlardır.</a:t>
            </a:r>
          </a:p>
        </p:txBody>
      </p:sp>
    </p:spTree>
    <p:extLst>
      <p:ext uri="{BB962C8B-B14F-4D97-AF65-F5344CB8AC3E}">
        <p14:creationId xmlns:p14="http://schemas.microsoft.com/office/powerpoint/2010/main" val="3739843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E52B61-14AF-D81F-B0ED-CD7510CAD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5100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err="1"/>
              <a:t>Reirradiyasyon</a:t>
            </a:r>
            <a:r>
              <a:rPr lang="tr-TR" dirty="0"/>
              <a:t> için nedenler;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1FB5453-6676-3323-0987-3BA457473C2E}"/>
              </a:ext>
            </a:extLst>
          </p:cNvPr>
          <p:cNvSpPr txBox="1"/>
          <p:nvPr/>
        </p:nvSpPr>
        <p:spPr>
          <a:xfrm>
            <a:off x="811763" y="1287624"/>
            <a:ext cx="8714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Henüz </a:t>
            </a:r>
            <a:r>
              <a:rPr lang="tr-TR" dirty="0" err="1">
                <a:latin typeface="Bahnschrift Light" panose="020B0502040204020203" pitchFamily="34" charset="0"/>
              </a:rPr>
              <a:t>reirradiyasyonun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survi</a:t>
            </a:r>
            <a:r>
              <a:rPr lang="tr-TR" dirty="0">
                <a:latin typeface="Bahnschrift Light" panose="020B0502040204020203" pitchFamily="34" charset="0"/>
              </a:rPr>
              <a:t> katkısını gösteren </a:t>
            </a:r>
            <a:r>
              <a:rPr lang="tr-TR" dirty="0" err="1">
                <a:latin typeface="Bahnschrift Light" panose="020B0502040204020203" pitchFamily="34" charset="0"/>
              </a:rPr>
              <a:t>level</a:t>
            </a:r>
            <a:r>
              <a:rPr lang="tr-TR" dirty="0">
                <a:latin typeface="Bahnschrift Light" panose="020B0502040204020203" pitchFamily="34" charset="0"/>
              </a:rPr>
              <a:t> 1 kanıt </a:t>
            </a:r>
            <a:r>
              <a:rPr lang="tr-TR" dirty="0" err="1">
                <a:latin typeface="Bahnschrift Light" panose="020B0502040204020203" pitchFamily="34" charset="0"/>
              </a:rPr>
              <a:t>yok,bu</a:t>
            </a:r>
            <a:r>
              <a:rPr lang="tr-TR" dirty="0">
                <a:latin typeface="Bahnschrift Light" panose="020B0502040204020203" pitchFamily="34" charset="0"/>
              </a:rPr>
              <a:t> durum çalışmaların yetersiz olması veya başka ölüm nedenlerinden kaynaklı olabilir.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Çoğu hekim </a:t>
            </a:r>
            <a:r>
              <a:rPr lang="tr-TR" dirty="0" err="1">
                <a:latin typeface="Bahnschrift Light" panose="020B0502040204020203" pitchFamily="34" charset="0"/>
              </a:rPr>
              <a:t>reirradiyasyon</a:t>
            </a:r>
            <a:r>
              <a:rPr lang="tr-TR" dirty="0">
                <a:latin typeface="Bahnschrift Light" panose="020B0502040204020203" pitchFamily="34" charset="0"/>
              </a:rPr>
              <a:t> önermekte tereddüt etmekte ancak bu trend yavaşça azalıyor.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Modern </a:t>
            </a:r>
            <a:r>
              <a:rPr lang="tr-TR" dirty="0" err="1">
                <a:latin typeface="Bahnschrift Light" panose="020B0502040204020203" pitchFamily="34" charset="0"/>
              </a:rPr>
              <a:t>kemoimmünoterapiler</a:t>
            </a:r>
            <a:r>
              <a:rPr lang="tr-TR" dirty="0">
                <a:latin typeface="Bahnschrift Light" panose="020B0502040204020203" pitchFamily="34" charset="0"/>
              </a:rPr>
              <a:t> ile beraber re-</a:t>
            </a:r>
            <a:r>
              <a:rPr lang="tr-TR" dirty="0" err="1">
                <a:latin typeface="Bahnschrift Light" panose="020B0502040204020203" pitchFamily="34" charset="0"/>
              </a:rPr>
              <a:t>irradyasyonun</a:t>
            </a:r>
            <a:r>
              <a:rPr lang="tr-TR" dirty="0">
                <a:latin typeface="Bahnschrift Light" panose="020B0502040204020203" pitchFamily="34" charset="0"/>
              </a:rPr>
              <a:t> medyan </a:t>
            </a:r>
            <a:r>
              <a:rPr lang="tr-TR" dirty="0" err="1">
                <a:latin typeface="Bahnschrift Light" panose="020B0502040204020203" pitchFamily="34" charset="0"/>
              </a:rPr>
              <a:t>surveyi</a:t>
            </a:r>
            <a:r>
              <a:rPr lang="tr-TR" dirty="0">
                <a:latin typeface="Bahnschrift Light" panose="020B0502040204020203" pitchFamily="34" charset="0"/>
              </a:rPr>
              <a:t> 10-15 </a:t>
            </a:r>
            <a:r>
              <a:rPr lang="tr-TR" dirty="0" err="1">
                <a:latin typeface="Bahnschrift Light" panose="020B0502040204020203" pitchFamily="34" charset="0"/>
              </a:rPr>
              <a:t>ay’ın</a:t>
            </a:r>
            <a:r>
              <a:rPr lang="tr-TR" dirty="0">
                <a:latin typeface="Bahnschrift Light" panose="020B0502040204020203" pitchFamily="34" charset="0"/>
              </a:rPr>
              <a:t> üstüne çıkarması nedenli re-</a:t>
            </a:r>
            <a:r>
              <a:rPr lang="tr-TR" dirty="0" err="1">
                <a:latin typeface="Bahnschrift Light" panose="020B0502040204020203" pitchFamily="34" charset="0"/>
              </a:rPr>
              <a:t>irradiasyonu</a:t>
            </a:r>
            <a:r>
              <a:rPr lang="tr-TR" dirty="0">
                <a:latin typeface="Bahnschrift Light" panose="020B0502040204020203" pitchFamily="34" charset="0"/>
              </a:rPr>
              <a:t> savunanlar mevcut.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Lokorejyonel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progresyon;ağrı,kanama,disfaji,disfoni,havayolu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basısı,dermal</a:t>
            </a:r>
            <a:r>
              <a:rPr lang="tr-TR" dirty="0">
                <a:latin typeface="Bahnschrift Light" panose="020B0502040204020203" pitchFamily="34" charset="0"/>
              </a:rPr>
              <a:t> ülser gibi sonuçlar </a:t>
            </a:r>
            <a:r>
              <a:rPr lang="tr-TR" dirty="0" err="1">
                <a:latin typeface="Bahnschrift Light" panose="020B0502040204020203" pitchFamily="34" charset="0"/>
              </a:rPr>
              <a:t>doğurabilir,lokal</a:t>
            </a:r>
            <a:r>
              <a:rPr lang="tr-TR" dirty="0">
                <a:latin typeface="Bahnschrift Light" panose="020B0502040204020203" pitchFamily="34" charset="0"/>
              </a:rPr>
              <a:t> kontrole katkı sağlamak seçili hastalarda yaşam kalitesini arttırabilir.</a:t>
            </a:r>
          </a:p>
        </p:txBody>
      </p:sp>
    </p:spTree>
    <p:extLst>
      <p:ext uri="{BB962C8B-B14F-4D97-AF65-F5344CB8AC3E}">
        <p14:creationId xmlns:p14="http://schemas.microsoft.com/office/powerpoint/2010/main" val="919942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0459E8-E362-A341-1991-C1FD1CF01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06" y="342058"/>
            <a:ext cx="2716763" cy="6003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/>
              <a:t>Hasta  seçimi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E97E528-F1FA-6FF5-FEF1-00289186BFF9}"/>
              </a:ext>
            </a:extLst>
          </p:cNvPr>
          <p:cNvSpPr txBox="1"/>
          <p:nvPr/>
        </p:nvSpPr>
        <p:spPr>
          <a:xfrm>
            <a:off x="0" y="746450"/>
            <a:ext cx="12192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err="1">
                <a:latin typeface="Bahnschrift Light" panose="020B0502040204020203" pitchFamily="34" charset="0"/>
              </a:rPr>
              <a:t>Reirradiasyon</a:t>
            </a:r>
            <a:r>
              <a:rPr lang="tr-TR" sz="1600" dirty="0">
                <a:latin typeface="Bahnschrift Light" panose="020B0502040204020203" pitchFamily="34" charset="0"/>
              </a:rPr>
              <a:t> için en önemli basamak.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Bahnschrift Light" panose="020B0502040204020203" pitchFamily="34" charset="0"/>
              </a:rPr>
              <a:t>Aynı zamanda uzman cerrah ile rezeksiyonun avantajları/limitasyonları </a:t>
            </a:r>
            <a:r>
              <a:rPr lang="tr-TR" sz="1600" dirty="0" err="1">
                <a:latin typeface="Bahnschrift Light" panose="020B0502040204020203" pitchFamily="34" charset="0"/>
              </a:rPr>
              <a:t>tartışılmalı,bu</a:t>
            </a:r>
            <a:r>
              <a:rPr lang="tr-TR" sz="1600" dirty="0">
                <a:latin typeface="Bahnschrift Light" panose="020B0502040204020203" pitchFamily="34" charset="0"/>
              </a:rPr>
              <a:t> re-radyoterapinin olgu bazında rolünü daha netleştirecektir.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Bahnschrift Light" panose="020B0502040204020203" pitchFamily="34" charset="0"/>
              </a:rPr>
              <a:t> Hastalığın yayılım eğilim/</a:t>
            </a:r>
            <a:r>
              <a:rPr lang="tr-TR" sz="1600" dirty="0" err="1">
                <a:latin typeface="Bahnschrift Light" panose="020B0502040204020203" pitchFamily="34" charset="0"/>
              </a:rPr>
              <a:t>hızı,hastanın</a:t>
            </a:r>
            <a:r>
              <a:rPr lang="tr-TR" sz="1600" dirty="0">
                <a:latin typeface="Bahnschrift Light" panose="020B0502040204020203" pitchFamily="34" charset="0"/>
              </a:rPr>
              <a:t> sosyoekonomik </a:t>
            </a:r>
            <a:r>
              <a:rPr lang="tr-TR" sz="1600" dirty="0" err="1">
                <a:latin typeface="Bahnschrift Light" panose="020B0502040204020203" pitchFamily="34" charset="0"/>
              </a:rPr>
              <a:t>durumu,komorbiditeleri</a:t>
            </a:r>
            <a:r>
              <a:rPr lang="tr-TR" sz="1600" dirty="0">
                <a:latin typeface="Bahnschrift Light" panose="020B0502040204020203" pitchFamily="34" charset="0"/>
              </a:rPr>
              <a:t> ve hastanın yaşamdan beklentileri ve amaçları değerlendirilmeli.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Bahnschrift Light" panose="020B0502040204020203" pitchFamily="34" charset="0"/>
              </a:rPr>
              <a:t>Re-RT öncesi PET/</a:t>
            </a:r>
            <a:r>
              <a:rPr lang="tr-TR" sz="1600" dirty="0" err="1">
                <a:latin typeface="Bahnschrift Light" panose="020B0502040204020203" pitchFamily="34" charset="0"/>
              </a:rPr>
              <a:t>ct</a:t>
            </a:r>
            <a:r>
              <a:rPr lang="tr-TR" sz="1600" dirty="0">
                <a:latin typeface="Bahnschrift Light" panose="020B0502040204020203" pitchFamily="34" charset="0"/>
              </a:rPr>
              <a:t> ve kontrastlı CT ile </a:t>
            </a:r>
            <a:r>
              <a:rPr lang="tr-TR" sz="1600" dirty="0" err="1">
                <a:latin typeface="Bahnschrift Light" panose="020B0502040204020203" pitchFamily="34" charset="0"/>
              </a:rPr>
              <a:t>değerlendirilmeli,bu</a:t>
            </a:r>
            <a:r>
              <a:rPr lang="tr-TR" sz="1600" dirty="0">
                <a:latin typeface="Bahnschrift Light" panose="020B0502040204020203" pitchFamily="34" charset="0"/>
              </a:rPr>
              <a:t> tetkikler yeterli değilse MR istenmeli.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Bahnschrift Light" panose="020B0502040204020203" pitchFamily="34" charset="0"/>
              </a:rPr>
              <a:t>HPV/EBV gerekirse </a:t>
            </a:r>
            <a:r>
              <a:rPr lang="tr-TR" sz="1600" dirty="0" err="1">
                <a:latin typeface="Bahnschrift Light" panose="020B0502040204020203" pitchFamily="34" charset="0"/>
              </a:rPr>
              <a:t>çalışılabilinir</a:t>
            </a:r>
            <a:r>
              <a:rPr lang="tr-TR" sz="1600" dirty="0">
                <a:latin typeface="Bahnschrift Ligh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Bahnschrift Light" panose="020B0502040204020203" pitchFamily="34" charset="0"/>
              </a:rPr>
              <a:t>SCC için;PDL-1 </a:t>
            </a:r>
            <a:r>
              <a:rPr lang="tr-TR" sz="1600" dirty="0" err="1">
                <a:latin typeface="Bahnschrift Light" panose="020B0502040204020203" pitchFamily="34" charset="0"/>
              </a:rPr>
              <a:t>immünoterapi</a:t>
            </a:r>
            <a:r>
              <a:rPr lang="tr-TR" sz="1600" dirty="0">
                <a:latin typeface="Bahnschrift Light" panose="020B0502040204020203" pitchFamily="34" charset="0"/>
              </a:rPr>
              <a:t> değerlendirilmesi için gerekli olabilir.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Bahnschrift Light" panose="020B0502040204020203" pitchFamily="34" charset="0"/>
              </a:rPr>
              <a:t>Hastayı değerlendirirken;</a:t>
            </a:r>
          </a:p>
          <a:p>
            <a:r>
              <a:rPr lang="tr-TR" sz="1600" dirty="0">
                <a:latin typeface="Bahnschrift Light" panose="020B0502040204020203" pitchFamily="34" charset="0"/>
              </a:rPr>
              <a:t>İlk RT şemasına tolerans</a:t>
            </a:r>
          </a:p>
          <a:p>
            <a:r>
              <a:rPr lang="tr-TR" sz="1600" dirty="0">
                <a:latin typeface="Bahnschrift Light" panose="020B0502040204020203" pitchFamily="34" charset="0"/>
              </a:rPr>
              <a:t>Kalıcı geç toksisite</a:t>
            </a:r>
          </a:p>
          <a:p>
            <a:r>
              <a:rPr lang="tr-TR" sz="1600" dirty="0">
                <a:latin typeface="Bahnschrift Light" panose="020B0502040204020203" pitchFamily="34" charset="0"/>
              </a:rPr>
              <a:t>Yutkunma fonksiyonu</a:t>
            </a:r>
          </a:p>
          <a:p>
            <a:r>
              <a:rPr lang="tr-TR" sz="1600" dirty="0">
                <a:latin typeface="Bahnschrift Light" panose="020B0502040204020203" pitchFamily="34" charset="0"/>
              </a:rPr>
              <a:t>Ağrı</a:t>
            </a:r>
          </a:p>
          <a:p>
            <a:r>
              <a:rPr lang="tr-TR" sz="1600" dirty="0">
                <a:latin typeface="Bahnschrift Light" panose="020B0502040204020203" pitchFamily="34" charset="0"/>
              </a:rPr>
              <a:t>Genel performans durumu</a:t>
            </a:r>
          </a:p>
          <a:p>
            <a:r>
              <a:rPr lang="tr-TR" sz="1600" dirty="0">
                <a:latin typeface="Bahnschrift Light" panose="020B0502040204020203" pitchFamily="34" charset="0"/>
              </a:rPr>
              <a:t>Sosyal destek</a:t>
            </a:r>
          </a:p>
          <a:p>
            <a:r>
              <a:rPr lang="tr-TR" sz="1600" dirty="0">
                <a:latin typeface="Bahnschrift Light" panose="020B0502040204020203" pitchFamily="34" charset="0"/>
              </a:rPr>
              <a:t>Sigara </a:t>
            </a:r>
            <a:r>
              <a:rPr lang="tr-TR" sz="1600" dirty="0" err="1">
                <a:latin typeface="Bahnschrift Light" panose="020B0502040204020203" pitchFamily="34" charset="0"/>
              </a:rPr>
              <a:t>içiciliği’ne</a:t>
            </a:r>
            <a:r>
              <a:rPr lang="tr-TR" sz="1600" dirty="0">
                <a:latin typeface="Bahnschrift Light" panose="020B0502040204020203" pitchFamily="34" charset="0"/>
              </a:rPr>
              <a:t> bakılması öneriliyor.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Bahnschrift Light" panose="020B0502040204020203" pitchFamily="34" charset="0"/>
              </a:rPr>
              <a:t>Organ disfonksiyonu önemli bir prognostik parametre(beslenme </a:t>
            </a:r>
            <a:r>
              <a:rPr lang="tr-TR" sz="1600" dirty="0" err="1">
                <a:latin typeface="Bahnschrift Light" panose="020B0502040204020203" pitchFamily="34" charset="0"/>
              </a:rPr>
              <a:t>tüpü,trakeostomi</a:t>
            </a:r>
            <a:r>
              <a:rPr lang="tr-TR" sz="1600" dirty="0">
                <a:latin typeface="Bahnschrift Light" panose="020B0502040204020203" pitchFamily="34" charset="0"/>
              </a:rPr>
              <a:t> </a:t>
            </a:r>
            <a:r>
              <a:rPr lang="tr-TR" sz="1600" dirty="0" err="1">
                <a:latin typeface="Bahnschrift Light" panose="020B0502040204020203" pitchFamily="34" charset="0"/>
              </a:rPr>
              <a:t>bağımlılığı,yumuşak</a:t>
            </a:r>
            <a:r>
              <a:rPr lang="tr-TR" sz="1600" dirty="0">
                <a:latin typeface="Bahnschrift Light" panose="020B0502040204020203" pitchFamily="34" charset="0"/>
              </a:rPr>
              <a:t> doku hasarı)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Bahnschrift Light" panose="020B0502040204020203" pitchFamily="34" charset="0"/>
              </a:rPr>
              <a:t>Hastalık karakteristiğine dikkat edilmesi </a:t>
            </a:r>
            <a:r>
              <a:rPr lang="tr-TR" sz="1600" dirty="0" err="1">
                <a:latin typeface="Bahnschrift Light" panose="020B0502040204020203" pitchFamily="34" charset="0"/>
              </a:rPr>
              <a:t>gerekmekte,örnek</a:t>
            </a:r>
            <a:r>
              <a:rPr lang="tr-TR" sz="1600" dirty="0">
                <a:latin typeface="Bahnschrift Light" panose="020B0502040204020203" pitchFamily="34" charset="0"/>
              </a:rPr>
              <a:t> olarak iki RT şeması arası geçen zaman değerlendirilmeli.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latin typeface="Bahnschrift Light" panose="020B0502040204020203" pitchFamily="34" charset="0"/>
              </a:rPr>
              <a:t>RTOG 6 aydan kısa zaman aşımında re-RT </a:t>
            </a:r>
            <a:r>
              <a:rPr lang="tr-TR" sz="1600" dirty="0" err="1">
                <a:latin typeface="Bahnschrift Light" panose="020B0502040204020203" pitchFamily="34" charset="0"/>
              </a:rPr>
              <a:t>önermemekte,ancak</a:t>
            </a:r>
            <a:r>
              <a:rPr lang="tr-TR" sz="1600" dirty="0">
                <a:latin typeface="Bahnschrift Light" panose="020B0502040204020203" pitchFamily="34" charset="0"/>
              </a:rPr>
              <a:t> bu sınırı çizmek kolay </a:t>
            </a:r>
            <a:r>
              <a:rPr lang="tr-TR" sz="1600" dirty="0" err="1">
                <a:latin typeface="Bahnschrift Light" panose="020B0502040204020203" pitchFamily="34" charset="0"/>
              </a:rPr>
              <a:t>değil,retrospektif</a:t>
            </a:r>
            <a:r>
              <a:rPr lang="tr-TR" sz="1600" dirty="0">
                <a:latin typeface="Bahnschrift Light" panose="020B0502040204020203" pitchFamily="34" charset="0"/>
              </a:rPr>
              <a:t> data iki </a:t>
            </a:r>
            <a:r>
              <a:rPr lang="tr-TR" sz="1600" dirty="0" err="1">
                <a:latin typeface="Bahnschrift Light" panose="020B0502040204020203" pitchFamily="34" charset="0"/>
              </a:rPr>
              <a:t>rt</a:t>
            </a:r>
            <a:r>
              <a:rPr lang="tr-TR" sz="1600" dirty="0">
                <a:latin typeface="Bahnschrift Light" panose="020B0502040204020203" pitchFamily="34" charset="0"/>
              </a:rPr>
              <a:t> arası zaman kısaldıkça </a:t>
            </a:r>
            <a:r>
              <a:rPr lang="tr-TR" sz="1600" dirty="0" err="1">
                <a:latin typeface="Bahnschrift Light" panose="020B0502040204020203" pitchFamily="34" charset="0"/>
              </a:rPr>
              <a:t>survi</a:t>
            </a:r>
            <a:r>
              <a:rPr lang="tr-TR" sz="1600" dirty="0">
                <a:latin typeface="Bahnschrift Light" panose="020B0502040204020203" pitchFamily="34" charset="0"/>
              </a:rPr>
              <a:t> dramatik biçimde azaldığını </a:t>
            </a:r>
            <a:r>
              <a:rPr lang="tr-TR" sz="1600" dirty="0" err="1">
                <a:latin typeface="Bahnschrift Light" panose="020B0502040204020203" pitchFamily="34" charset="0"/>
              </a:rPr>
              <a:t>gösteriyor,bu</a:t>
            </a:r>
            <a:r>
              <a:rPr lang="tr-TR" sz="1600" dirty="0">
                <a:latin typeface="Bahnschrift Light" panose="020B0502040204020203" pitchFamily="34" charset="0"/>
              </a:rPr>
              <a:t> nedenle zaman aralığı kısaldıkça re-RT için daha çok tereddüt </a:t>
            </a:r>
            <a:r>
              <a:rPr lang="tr-TR" sz="1600" dirty="0" err="1">
                <a:latin typeface="Bahnschrift Light" panose="020B0502040204020203" pitchFamily="34" charset="0"/>
              </a:rPr>
              <a:t>edilmeli.Bunun</a:t>
            </a:r>
            <a:r>
              <a:rPr lang="tr-TR" sz="1600" dirty="0">
                <a:latin typeface="Bahnschrift Light" panose="020B0502040204020203" pitchFamily="34" charset="0"/>
              </a:rPr>
              <a:t> istisnası ilk </a:t>
            </a:r>
            <a:r>
              <a:rPr lang="tr-TR" sz="1600" dirty="0" err="1">
                <a:latin typeface="Bahnschrift Light" panose="020B0502040204020203" pitchFamily="34" charset="0"/>
              </a:rPr>
              <a:t>RT’nin</a:t>
            </a:r>
            <a:r>
              <a:rPr lang="tr-TR" sz="1600" dirty="0">
                <a:latin typeface="Bahnschrift Light" panose="020B0502040204020203" pitchFamily="34" charset="0"/>
              </a:rPr>
              <a:t> olduğundan kısa </a:t>
            </a:r>
            <a:r>
              <a:rPr lang="tr-TR" sz="1600" dirty="0" err="1">
                <a:latin typeface="Bahnschrift Light" panose="020B0502040204020203" pitchFamily="34" charset="0"/>
              </a:rPr>
              <a:t>kesilmesi,tamamlanamaması,bu</a:t>
            </a:r>
            <a:r>
              <a:rPr lang="tr-TR" sz="1600" dirty="0">
                <a:latin typeface="Bahnschrift Light" panose="020B0502040204020203" pitchFamily="34" charset="0"/>
              </a:rPr>
              <a:t> durumda re-RT için OAR izin </a:t>
            </a:r>
            <a:r>
              <a:rPr lang="tr-TR" sz="1600" dirty="0" err="1">
                <a:latin typeface="Bahnschrift Light" panose="020B0502040204020203" pitchFamily="34" charset="0"/>
              </a:rPr>
              <a:t>veririse</a:t>
            </a:r>
            <a:r>
              <a:rPr lang="tr-TR" sz="1600" dirty="0">
                <a:latin typeface="Bahnschrift Light" panose="020B0502040204020203" pitchFamily="34" charset="0"/>
              </a:rPr>
              <a:t> </a:t>
            </a:r>
            <a:r>
              <a:rPr lang="tr-TR" sz="1600" dirty="0" err="1">
                <a:latin typeface="Bahnschrift Light" panose="020B0502040204020203" pitchFamily="34" charset="0"/>
              </a:rPr>
              <a:t>küratif</a:t>
            </a:r>
            <a:r>
              <a:rPr lang="tr-TR" sz="1600" dirty="0">
                <a:latin typeface="Bahnschrift Light" panose="020B0502040204020203" pitchFamily="34" charset="0"/>
              </a:rPr>
              <a:t> doz </a:t>
            </a:r>
            <a:r>
              <a:rPr lang="tr-TR" sz="1600" dirty="0" err="1">
                <a:latin typeface="Bahnschrift Light" panose="020B0502040204020203" pitchFamily="34" charset="0"/>
              </a:rPr>
              <a:t>verilebilinir</a:t>
            </a:r>
            <a:r>
              <a:rPr lang="tr-TR" sz="1600" dirty="0">
                <a:latin typeface="Bahnschrift Ligh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dirty="0">
              <a:latin typeface="Bahnschrift Light" panose="020B0502040204020203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94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421459E-F727-A83A-F941-71094313C27E}"/>
              </a:ext>
            </a:extLst>
          </p:cNvPr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Başlangıçtaki kanserde olduğu </a:t>
            </a:r>
            <a:r>
              <a:rPr lang="tr-TR" dirty="0" err="1">
                <a:latin typeface="Bahnschrift Light" panose="020B0502040204020203" pitchFamily="34" charset="0"/>
              </a:rPr>
              <a:t>gibi;tümör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boyutu,invazyon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derinliği,kritik</a:t>
            </a:r>
            <a:r>
              <a:rPr lang="tr-TR" dirty="0">
                <a:latin typeface="Bahnschrift Light" panose="020B0502040204020203" pitchFamily="34" charset="0"/>
              </a:rPr>
              <a:t> organlara </a:t>
            </a:r>
            <a:r>
              <a:rPr lang="tr-TR" dirty="0" err="1">
                <a:latin typeface="Bahnschrift Light" panose="020B0502040204020203" pitchFamily="34" charset="0"/>
              </a:rPr>
              <a:t>yakınlığı,histoloji</a:t>
            </a:r>
            <a:r>
              <a:rPr lang="tr-TR" dirty="0">
                <a:latin typeface="Bahnschrift Light" panose="020B0502040204020203" pitchFamily="34" charset="0"/>
              </a:rPr>
              <a:t> önemli.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Metastastatik</a:t>
            </a:r>
            <a:r>
              <a:rPr lang="tr-TR" dirty="0">
                <a:latin typeface="Bahnschrift Light" panose="020B0502040204020203" pitchFamily="34" charset="0"/>
              </a:rPr>
              <a:t> hastalıkta sistemik terapi almasına rağmen lokal semptomlarda palyatif RT önerilmekte.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Oligometastatik</a:t>
            </a:r>
            <a:r>
              <a:rPr lang="tr-TR" dirty="0">
                <a:latin typeface="Bahnschrift Light" panose="020B0502040204020203" pitchFamily="34" charset="0"/>
              </a:rPr>
              <a:t> hastalık için yeterli çalışma yok ancak </a:t>
            </a:r>
            <a:r>
              <a:rPr lang="tr-TR" dirty="0" err="1">
                <a:latin typeface="Bahnschrift Light" panose="020B0502040204020203" pitchFamily="34" charset="0"/>
              </a:rPr>
              <a:t>küratif</a:t>
            </a:r>
            <a:r>
              <a:rPr lang="tr-TR" dirty="0">
                <a:latin typeface="Bahnschrift Light" panose="020B0502040204020203" pitchFamily="34" charset="0"/>
              </a:rPr>
              <a:t> amaçla verilmesi yanlış bir uygulama değil.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RPA </a:t>
            </a:r>
            <a:r>
              <a:rPr lang="tr-TR" dirty="0" err="1">
                <a:latin typeface="Bahnschrift Light" panose="020B0502040204020203" pitchFamily="34" charset="0"/>
              </a:rPr>
              <a:t>gruplandırılması,nomogramlar</a:t>
            </a:r>
            <a:r>
              <a:rPr lang="tr-TR" dirty="0">
                <a:latin typeface="Bahnschrift Light" panose="020B0502040204020203" pitchFamily="34" charset="0"/>
              </a:rPr>
              <a:t> hasta seçiminde </a:t>
            </a:r>
            <a:r>
              <a:rPr lang="tr-TR" dirty="0" err="1">
                <a:latin typeface="Bahnschrift Light" panose="020B0502040204020203" pitchFamily="34" charset="0"/>
              </a:rPr>
              <a:t>yardımcı.RPA</a:t>
            </a:r>
            <a:r>
              <a:rPr lang="tr-TR" dirty="0">
                <a:latin typeface="Bahnschrift Light" panose="020B0502040204020203" pitchFamily="34" charset="0"/>
              </a:rPr>
              <a:t> 3.grup hastalar genellikle agresif tedaviden fayda görememekte.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DC4C399-B164-861E-29A2-046756A2954F}"/>
              </a:ext>
            </a:extLst>
          </p:cNvPr>
          <p:cNvSpPr txBox="1"/>
          <p:nvPr/>
        </p:nvSpPr>
        <p:spPr>
          <a:xfrm>
            <a:off x="0" y="2218353"/>
            <a:ext cx="1219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Rezeke</a:t>
            </a:r>
            <a:r>
              <a:rPr lang="tr-TR" b="1" dirty="0"/>
              <a:t> edilebilen hastalık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Tekara</a:t>
            </a:r>
            <a:r>
              <a:rPr lang="tr-TR" dirty="0">
                <a:latin typeface="Bahnschrift Light" panose="020B0502040204020203" pitchFamily="34" charset="0"/>
              </a:rPr>
              <a:t> yakın zamanda yapılan </a:t>
            </a:r>
            <a:r>
              <a:rPr lang="tr-TR" dirty="0" err="1">
                <a:latin typeface="Bahnschrift Light" panose="020B0502040204020203" pitchFamily="34" charset="0"/>
              </a:rPr>
              <a:t>lokorejyonel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reküürent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nazofarengeal</a:t>
            </a:r>
            <a:r>
              <a:rPr lang="tr-TR" dirty="0">
                <a:latin typeface="Bahnschrift Light" panose="020B0502040204020203" pitchFamily="34" charset="0"/>
              </a:rPr>
              <a:t> karsinomda endoskopik cerrahi ve re-IMRT karşılaştırması yapılan bir faz 3 randomize çalışmada cerrahinin üstünlüğü </a:t>
            </a:r>
            <a:r>
              <a:rPr lang="tr-TR" dirty="0" err="1">
                <a:latin typeface="Bahnschrift Light" panose="020B0502040204020203" pitchFamily="34" charset="0"/>
              </a:rPr>
              <a:t>gösterilmiş.Panel,hastanın</a:t>
            </a:r>
            <a:r>
              <a:rPr lang="tr-TR" dirty="0">
                <a:latin typeface="Bahnschrift Light" panose="020B0502040204020203" pitchFamily="34" charset="0"/>
              </a:rPr>
              <a:t> istekleri doğrultusunda cerrahi önerilmesini ancak hasta cerrahiyi reddederse 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öne sürülmesini önermekte.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Lokal </a:t>
            </a:r>
            <a:r>
              <a:rPr lang="tr-TR" dirty="0" err="1">
                <a:latin typeface="Bahnschrift Light" panose="020B0502040204020203" pitchFamily="34" charset="0"/>
              </a:rPr>
              <a:t>rekürrens</a:t>
            </a:r>
            <a:r>
              <a:rPr lang="tr-TR" dirty="0">
                <a:latin typeface="Bahnschrift Light" panose="020B0502040204020203" pitchFamily="34" charset="0"/>
              </a:rPr>
              <a:t> sonrası in-</a:t>
            </a:r>
            <a:r>
              <a:rPr lang="tr-TR" dirty="0" err="1">
                <a:latin typeface="Bahnschrift Light" panose="020B0502040204020203" pitchFamily="34" charset="0"/>
              </a:rPr>
              <a:t>field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değerlendiren GORTEC </a:t>
            </a:r>
            <a:r>
              <a:rPr lang="tr-TR" dirty="0" err="1">
                <a:latin typeface="Bahnschrift Light" panose="020B0502040204020203" pitchFamily="34" charset="0"/>
              </a:rPr>
              <a:t>çalışması,bu</a:t>
            </a:r>
            <a:r>
              <a:rPr lang="tr-TR" dirty="0">
                <a:latin typeface="Bahnschrift Light" panose="020B0502040204020203" pitchFamily="34" charset="0"/>
              </a:rPr>
              <a:t> çalışmada daha önceden 45Gy veya daha fazla RT alan ve </a:t>
            </a:r>
            <a:r>
              <a:rPr lang="tr-TR" dirty="0" err="1">
                <a:latin typeface="Bahnschrift Light" panose="020B0502040204020203" pitchFamily="34" charset="0"/>
              </a:rPr>
              <a:t>rekürrens</a:t>
            </a:r>
            <a:r>
              <a:rPr lang="tr-TR" dirty="0">
                <a:latin typeface="Bahnschrift Light" panose="020B0502040204020203" pitchFamily="34" charset="0"/>
              </a:rPr>
              <a:t> nedenli rezeksiyon yapılan hastaları </a:t>
            </a:r>
            <a:r>
              <a:rPr lang="tr-TR" dirty="0" err="1">
                <a:latin typeface="Bahnschrift Light" panose="020B0502040204020203" pitchFamily="34" charset="0"/>
              </a:rPr>
              <a:t>kemoradyoterapi</a:t>
            </a:r>
            <a:r>
              <a:rPr lang="tr-TR" dirty="0">
                <a:latin typeface="Bahnschrift Light" panose="020B0502040204020203" pitchFamily="34" charset="0"/>
              </a:rPr>
              <a:t> veya </a:t>
            </a:r>
            <a:r>
              <a:rPr lang="tr-TR" dirty="0" err="1">
                <a:latin typeface="Bahnschrift Light" panose="020B0502040204020203" pitchFamily="34" charset="0"/>
              </a:rPr>
              <a:t>observasyon</a:t>
            </a:r>
            <a:r>
              <a:rPr lang="tr-TR" dirty="0">
                <a:latin typeface="Bahnschrift Light" panose="020B0502040204020203" pitchFamily="34" charset="0"/>
              </a:rPr>
              <a:t> olarak randomize </a:t>
            </a:r>
            <a:r>
              <a:rPr lang="tr-TR" dirty="0" err="1">
                <a:latin typeface="Bahnschrift Light" panose="020B0502040204020203" pitchFamily="34" charset="0"/>
              </a:rPr>
              <a:t>etti.hasta</a:t>
            </a:r>
            <a:r>
              <a:rPr lang="tr-TR" dirty="0">
                <a:latin typeface="Bahnschrift Light" panose="020B0502040204020203" pitchFamily="34" charset="0"/>
              </a:rPr>
              <a:t> seçim </a:t>
            </a:r>
            <a:r>
              <a:rPr lang="tr-TR" dirty="0" err="1">
                <a:latin typeface="Bahnschrift Light" panose="020B0502040204020203" pitchFamily="34" charset="0"/>
              </a:rPr>
              <a:t>kriterli:Derin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infiltasyon</a:t>
            </a:r>
            <a:r>
              <a:rPr lang="tr-TR" dirty="0">
                <a:latin typeface="Bahnschrift Light" panose="020B0502040204020203" pitchFamily="34" charset="0"/>
              </a:rPr>
              <a:t>(&gt;1cm) veya nodal </a:t>
            </a:r>
            <a:r>
              <a:rPr lang="tr-TR" dirty="0" err="1">
                <a:latin typeface="Bahnschrift Light" panose="020B0502040204020203" pitchFamily="34" charset="0"/>
              </a:rPr>
              <a:t>rekürrens,izole</a:t>
            </a:r>
            <a:r>
              <a:rPr lang="tr-TR" dirty="0">
                <a:latin typeface="Bahnschrift Light" panose="020B0502040204020203" pitchFamily="34" charset="0"/>
              </a:rPr>
              <a:t> nodal </a:t>
            </a:r>
            <a:r>
              <a:rPr lang="tr-TR" dirty="0" err="1">
                <a:latin typeface="Bahnschrift Light" panose="020B0502040204020203" pitchFamily="34" charset="0"/>
              </a:rPr>
              <a:t>rekürrens</a:t>
            </a:r>
            <a:r>
              <a:rPr lang="tr-TR" dirty="0">
                <a:latin typeface="Bahnschrift Light" panose="020B0502040204020203" pitchFamily="34" charset="0"/>
              </a:rPr>
              <a:t> &gt;3cm </a:t>
            </a:r>
            <a:r>
              <a:rPr lang="tr-TR" dirty="0" err="1">
                <a:latin typeface="Bahnschrift Light" panose="020B0502040204020203" pitchFamily="34" charset="0"/>
              </a:rPr>
              <a:t>olmalı,larenks</a:t>
            </a:r>
            <a:r>
              <a:rPr lang="tr-TR" dirty="0">
                <a:latin typeface="Bahnschrift Light" panose="020B0502040204020203" pitchFamily="34" charset="0"/>
              </a:rPr>
              <a:t> kanserleri rezeksiyonda </a:t>
            </a:r>
            <a:r>
              <a:rPr lang="tr-TR" dirty="0" err="1">
                <a:latin typeface="Bahnschrift Light" panose="020B0502040204020203" pitchFamily="34" charset="0"/>
              </a:rPr>
              <a:t>ekstralarengeal</a:t>
            </a:r>
            <a:r>
              <a:rPr lang="tr-TR" dirty="0">
                <a:latin typeface="Bahnschrift Light" panose="020B0502040204020203" pitchFamily="34" charset="0"/>
              </a:rPr>
              <a:t> yayılım(rT4) </a:t>
            </a:r>
            <a:r>
              <a:rPr lang="tr-TR" dirty="0" err="1">
                <a:latin typeface="Bahnschrift Light" panose="020B0502040204020203" pitchFamily="34" charset="0"/>
              </a:rPr>
              <a:t>göstermeli,cerrahi</a:t>
            </a:r>
            <a:r>
              <a:rPr lang="tr-TR" dirty="0">
                <a:latin typeface="Bahnschrift Light" panose="020B0502040204020203" pitchFamily="34" charset="0"/>
              </a:rPr>
              <a:t>/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arası en az 6 ay olmalı ve </a:t>
            </a:r>
            <a:r>
              <a:rPr lang="tr-TR" dirty="0" err="1">
                <a:latin typeface="Bahnschrift Light" panose="020B0502040204020203" pitchFamily="34" charset="0"/>
              </a:rPr>
              <a:t>gross</a:t>
            </a:r>
            <a:r>
              <a:rPr lang="tr-TR" dirty="0">
                <a:latin typeface="Bahnschrift Light" panose="020B0502040204020203" pitchFamily="34" charset="0"/>
              </a:rPr>
              <a:t> hastalık olmamalı.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Re-RT konvansiyonel teknikle 6 </a:t>
            </a:r>
            <a:r>
              <a:rPr lang="tr-TR" dirty="0" err="1">
                <a:latin typeface="Bahnschrift Light" panose="020B0502040204020203" pitchFamily="34" charset="0"/>
              </a:rPr>
              <a:t>siklus</a:t>
            </a:r>
            <a:r>
              <a:rPr lang="tr-TR" dirty="0">
                <a:latin typeface="Bahnschrift Light" panose="020B0502040204020203" pitchFamily="34" charset="0"/>
              </a:rPr>
              <a:t> 10Gy </a:t>
            </a:r>
            <a:r>
              <a:rPr lang="tr-TR" dirty="0" err="1">
                <a:latin typeface="Bahnschrift Light" panose="020B0502040204020203" pitchFamily="34" charset="0"/>
              </a:rPr>
              <a:t>rt</a:t>
            </a:r>
            <a:r>
              <a:rPr lang="tr-TR" dirty="0">
                <a:latin typeface="Bahnschrift Light" panose="020B0502040204020203" pitchFamily="34" charset="0"/>
              </a:rPr>
              <a:t> ve </a:t>
            </a:r>
            <a:r>
              <a:rPr lang="tr-TR" dirty="0" err="1">
                <a:latin typeface="Bahnschrift Light" panose="020B0502040204020203" pitchFamily="34" charset="0"/>
              </a:rPr>
              <a:t>siklus</a:t>
            </a:r>
            <a:r>
              <a:rPr lang="tr-TR" dirty="0">
                <a:latin typeface="Bahnschrift Light" panose="020B0502040204020203" pitchFamily="34" charset="0"/>
              </a:rPr>
              <a:t> arası 9 gün dinlenme </a:t>
            </a:r>
            <a:r>
              <a:rPr lang="tr-TR" dirty="0" err="1">
                <a:latin typeface="Bahnschrift Light" panose="020B0502040204020203" pitchFamily="34" charset="0"/>
              </a:rPr>
              <a:t>içermekte,eş</a:t>
            </a:r>
            <a:r>
              <a:rPr lang="tr-TR" dirty="0">
                <a:latin typeface="Bahnschrift Light" panose="020B0502040204020203" pitchFamily="34" charset="0"/>
              </a:rPr>
              <a:t> zamanlı olarak </a:t>
            </a:r>
            <a:r>
              <a:rPr lang="tr-TR" dirty="0" err="1">
                <a:latin typeface="Bahnschrift Light" panose="020B0502040204020203" pitchFamily="34" charset="0"/>
              </a:rPr>
              <a:t>fluorourasil</a:t>
            </a:r>
            <a:r>
              <a:rPr lang="tr-TR" dirty="0">
                <a:latin typeface="Bahnschrift Light" panose="020B0502040204020203" pitchFamily="34" charset="0"/>
              </a:rPr>
              <a:t> ve </a:t>
            </a:r>
            <a:r>
              <a:rPr lang="tr-TR" dirty="0" err="1">
                <a:latin typeface="Bahnschrift Light" panose="020B0502040204020203" pitchFamily="34" charset="0"/>
              </a:rPr>
              <a:t>hydroksiüre</a:t>
            </a:r>
            <a:r>
              <a:rPr lang="tr-TR" dirty="0">
                <a:latin typeface="Bahnschrift Light" panose="020B0502040204020203" pitchFamily="34" charset="0"/>
              </a:rPr>
              <a:t> verilmiş.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Dahil edilen 130 hastanın çoğunda pozitif marjin veya </a:t>
            </a:r>
            <a:r>
              <a:rPr lang="tr-TR" dirty="0" err="1">
                <a:latin typeface="Bahnschrift Light" panose="020B0502040204020203" pitchFamily="34" charset="0"/>
              </a:rPr>
              <a:t>ekstrakapsüler</a:t>
            </a:r>
            <a:r>
              <a:rPr lang="tr-TR" dirty="0">
                <a:latin typeface="Bahnschrift Light" panose="020B0502040204020203" pitchFamily="34" charset="0"/>
              </a:rPr>
              <a:t> yayılım </a:t>
            </a:r>
            <a:r>
              <a:rPr lang="tr-TR" dirty="0" err="1">
                <a:latin typeface="Bahnschrift Light" panose="020B0502040204020203" pitchFamily="34" charset="0"/>
              </a:rPr>
              <a:t>varmış,neredeyse</a:t>
            </a:r>
            <a:r>
              <a:rPr lang="tr-TR" dirty="0">
                <a:latin typeface="Bahnschrift Light" panose="020B0502040204020203" pitchFamily="34" charset="0"/>
              </a:rPr>
              <a:t> hepsinin LVI veya PNI pozitifti.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Re-</a:t>
            </a:r>
            <a:r>
              <a:rPr lang="tr-TR" dirty="0" err="1">
                <a:latin typeface="Bahnschrift Light" panose="020B0502040204020203" pitchFamily="34" charset="0"/>
              </a:rPr>
              <a:t>RT’nin</a:t>
            </a:r>
            <a:r>
              <a:rPr lang="tr-TR" dirty="0">
                <a:latin typeface="Bahnschrift Light" panose="020B0502040204020203" pitchFamily="34" charset="0"/>
              </a:rPr>
              <a:t> hastalıksız sağkalım ve PFS için anlamlı katkısı bulunurken </a:t>
            </a:r>
            <a:r>
              <a:rPr lang="tr-TR" dirty="0" err="1">
                <a:latin typeface="Bahnschrift Light" panose="020B0502040204020203" pitchFamily="34" charset="0"/>
              </a:rPr>
              <a:t>overal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surveye</a:t>
            </a:r>
            <a:r>
              <a:rPr lang="tr-TR" dirty="0">
                <a:latin typeface="Bahnschrift Light" panose="020B0502040204020203" pitchFamily="34" charset="0"/>
              </a:rPr>
              <a:t> anlamlı katsısı </a:t>
            </a:r>
            <a:r>
              <a:rPr lang="tr-TR" dirty="0" err="1">
                <a:latin typeface="Bahnschrift Light" panose="020B0502040204020203" pitchFamily="34" charset="0"/>
              </a:rPr>
              <a:t>bulunamamış.IMRT</a:t>
            </a:r>
            <a:r>
              <a:rPr lang="tr-TR" dirty="0">
                <a:latin typeface="Bahnschrift Light" panose="020B0502040204020203" pitchFamily="34" charset="0"/>
              </a:rPr>
              <a:t> gibi modern teknikler </a:t>
            </a:r>
            <a:r>
              <a:rPr lang="tr-TR" dirty="0" err="1">
                <a:latin typeface="Bahnschrift Light" panose="020B0502040204020203" pitchFamily="34" charset="0"/>
              </a:rPr>
              <a:t>kullanmamış.Split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course</a:t>
            </a:r>
            <a:r>
              <a:rPr lang="tr-TR" dirty="0">
                <a:latin typeface="Bahnschrift Light" panose="020B0502040204020203" pitchFamily="34" charset="0"/>
              </a:rPr>
              <a:t> RT şeması erken dönem 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için popüler olsa da sonradan bu popülerlik modern RT döneminde yerini sürekli şemalara bıraktı.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14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974CE4-4120-0712-714B-C9C338C041A6}"/>
              </a:ext>
            </a:extLst>
          </p:cNvPr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Genel olarak 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post-op motive hastalarda son </a:t>
            </a:r>
            <a:r>
              <a:rPr lang="tr-TR" dirty="0" err="1">
                <a:latin typeface="Bahnschrift Light" panose="020B0502040204020203" pitchFamily="34" charset="0"/>
              </a:rPr>
              <a:t>patolojinin;pozitif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marjin,ekstrakapsüler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uzanım,multiple</a:t>
            </a:r>
            <a:r>
              <a:rPr lang="tr-TR" dirty="0">
                <a:latin typeface="Bahnschrift Light" panose="020B0502040204020203" pitchFamily="34" charset="0"/>
              </a:rPr>
              <a:t> risk </a:t>
            </a:r>
            <a:r>
              <a:rPr lang="tr-TR" dirty="0" err="1">
                <a:latin typeface="Bahnschrift Light" panose="020B0502040204020203" pitchFamily="34" charset="0"/>
              </a:rPr>
              <a:t>faktörleri,iyi</a:t>
            </a:r>
            <a:r>
              <a:rPr lang="tr-TR" dirty="0">
                <a:latin typeface="Bahnschrift Light" panose="020B0502040204020203" pitchFamily="34" charset="0"/>
              </a:rPr>
              <a:t> yara yeri </a:t>
            </a:r>
            <a:r>
              <a:rPr lang="tr-TR" dirty="0" err="1">
                <a:latin typeface="Bahnschrift Light" panose="020B0502040204020203" pitchFamily="34" charset="0"/>
              </a:rPr>
              <a:t>iyileşmesi,iki</a:t>
            </a:r>
            <a:r>
              <a:rPr lang="tr-TR" dirty="0">
                <a:latin typeface="Bahnschrift Light" panose="020B0502040204020203" pitchFamily="34" charset="0"/>
              </a:rPr>
              <a:t> RT arası yeterli zaman geçmesi(veya ilk tedavinin yetersiz olması).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Tipik olarak post-op modern 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olarak cerrahi yatağa marj verilerek ve ya hiç elektif nodal dahil edilmeden yada en fazla komşu nodal seviye dahil edilerek </a:t>
            </a:r>
            <a:r>
              <a:rPr lang="tr-TR" dirty="0" err="1">
                <a:latin typeface="Bahnschrift Light" panose="020B0502040204020203" pitchFamily="34" charset="0"/>
              </a:rPr>
              <a:t>uygulanmakta.Rekürrens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patterni</a:t>
            </a:r>
            <a:r>
              <a:rPr lang="tr-TR" dirty="0">
                <a:latin typeface="Bahnschrift Light" panose="020B0502040204020203" pitchFamily="34" charset="0"/>
              </a:rPr>
              <a:t> incelemelerinde 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alanı dışında progresyonun sık olduğu ve bu alanların tahmin </a:t>
            </a:r>
            <a:r>
              <a:rPr lang="tr-TR" dirty="0" err="1">
                <a:latin typeface="Bahnschrift Light" panose="020B0502040204020203" pitchFamily="34" charset="0"/>
              </a:rPr>
              <a:t>edilbilirliğinin</a:t>
            </a:r>
            <a:r>
              <a:rPr lang="tr-TR" dirty="0">
                <a:latin typeface="Bahnschrift Light" panose="020B0502040204020203" pitchFamily="34" charset="0"/>
              </a:rPr>
              <a:t> az olduğunu </a:t>
            </a:r>
            <a:r>
              <a:rPr lang="tr-TR" dirty="0" err="1">
                <a:latin typeface="Bahnschrift Light" panose="020B0502040204020203" pitchFamily="34" charset="0"/>
              </a:rPr>
              <a:t>göstermekte.Bu</a:t>
            </a:r>
            <a:r>
              <a:rPr lang="tr-TR" dirty="0">
                <a:latin typeface="Bahnschrift Light" panose="020B0502040204020203" pitchFamily="34" charset="0"/>
              </a:rPr>
              <a:t> tahmin edilemeyen durum ve elektif nodal ışınlamanın morbiditesi göz önüne alındığında 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de genellikle elektif nodal alana dahil edilmemekte.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Otolog </a:t>
            </a:r>
            <a:r>
              <a:rPr lang="tr-TR" dirty="0" err="1">
                <a:latin typeface="Bahnschrift Light" panose="020B0502040204020203" pitchFamily="34" charset="0"/>
              </a:rPr>
              <a:t>flap</a:t>
            </a:r>
            <a:r>
              <a:rPr lang="tr-TR" dirty="0">
                <a:latin typeface="Bahnschrift Light" panose="020B0502040204020203" pitchFamily="34" charset="0"/>
              </a:rPr>
              <a:t> ile rekonstrüksiyon yapılırsa bu olgularda de </a:t>
            </a:r>
            <a:r>
              <a:rPr lang="tr-TR" dirty="0" err="1">
                <a:latin typeface="Bahnschrift Light" panose="020B0502040204020203" pitchFamily="34" charset="0"/>
              </a:rPr>
              <a:t>novo</a:t>
            </a:r>
            <a:r>
              <a:rPr lang="tr-TR" dirty="0">
                <a:latin typeface="Bahnschrift Light" panose="020B0502040204020203" pitchFamily="34" charset="0"/>
              </a:rPr>
              <a:t> RT gibi plan </a:t>
            </a:r>
            <a:r>
              <a:rPr lang="tr-TR" dirty="0" err="1">
                <a:latin typeface="Bahnschrift Light" panose="020B0502040204020203" pitchFamily="34" charset="0"/>
              </a:rPr>
              <a:t>yapılabilinir</a:t>
            </a:r>
            <a:r>
              <a:rPr lang="tr-TR" dirty="0">
                <a:latin typeface="Bahnschrift Light" panose="020B0502040204020203" pitchFamily="34" charset="0"/>
              </a:rPr>
              <a:t> ancak bu konudaki çalışma henüz devam </a:t>
            </a:r>
            <a:r>
              <a:rPr lang="tr-TR" dirty="0" err="1">
                <a:latin typeface="Bahnschrift Light" panose="020B0502040204020203" pitchFamily="34" charset="0"/>
              </a:rPr>
              <a:t>etmekte,Unirradiye</a:t>
            </a:r>
            <a:r>
              <a:rPr lang="tr-TR" dirty="0">
                <a:latin typeface="Bahnschrift Light" panose="020B0502040204020203" pitchFamily="34" charset="0"/>
              </a:rPr>
              <a:t> doku geç toksisite olarak fibrozisi azaltmakta?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Post-op 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56-66 </a:t>
            </a:r>
            <a:r>
              <a:rPr lang="tr-TR" dirty="0" err="1">
                <a:latin typeface="Bahnschrift Light" panose="020B0502040204020203" pitchFamily="34" charset="0"/>
              </a:rPr>
              <a:t>Gy</a:t>
            </a:r>
            <a:r>
              <a:rPr lang="tr-TR" dirty="0">
                <a:latin typeface="Bahnschrift Light" panose="020B0502040204020203" pitchFamily="34" charset="0"/>
              </a:rPr>
              <a:t> dozlarında ve </a:t>
            </a:r>
            <a:r>
              <a:rPr lang="tr-TR" dirty="0" err="1">
                <a:latin typeface="Bahnschrift Light" panose="020B0502040204020203" pitchFamily="34" charset="0"/>
              </a:rPr>
              <a:t>hiperfraksiyone</a:t>
            </a:r>
            <a:r>
              <a:rPr lang="tr-TR" dirty="0">
                <a:latin typeface="Bahnschrift Light" panose="020B0502040204020203" pitchFamily="34" charset="0"/>
              </a:rPr>
              <a:t> zorunlu tutulmamış.60Gy üstü dozlar risk faktörlerinden bağımsız şekilde retrospektif datalarda katkı gösterilmemiş.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3849A44-F1AE-214F-A8A4-90DA1E6DF0E8}"/>
              </a:ext>
            </a:extLst>
          </p:cNvPr>
          <p:cNvSpPr txBox="1"/>
          <p:nvPr/>
        </p:nvSpPr>
        <p:spPr>
          <a:xfrm>
            <a:off x="0" y="3086618"/>
            <a:ext cx="10487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/>
              <a:t>Unrezeke</a:t>
            </a:r>
            <a:r>
              <a:rPr lang="tr-TR" b="1" dirty="0"/>
              <a:t> hastalık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Tek kollu RTOG faz 2 çalışmasında </a:t>
            </a:r>
            <a:r>
              <a:rPr lang="tr-TR" dirty="0" err="1">
                <a:latin typeface="Bahnschrift Light" panose="020B0502040204020203" pitchFamily="34" charset="0"/>
              </a:rPr>
              <a:t>inop</a:t>
            </a:r>
            <a:r>
              <a:rPr lang="tr-TR" dirty="0">
                <a:latin typeface="Bahnschrift Light" panose="020B0502040204020203" pitchFamily="34" charset="0"/>
              </a:rPr>
              <a:t>/yüksek morbidite nedenli </a:t>
            </a:r>
            <a:r>
              <a:rPr lang="tr-TR" dirty="0" err="1">
                <a:latin typeface="Bahnschrift Light" panose="020B0502040204020203" pitchFamily="34" charset="0"/>
              </a:rPr>
              <a:t>opere</a:t>
            </a:r>
            <a:r>
              <a:rPr lang="tr-TR" dirty="0">
                <a:latin typeface="Bahnschrift Light" panose="020B0502040204020203" pitchFamily="34" charset="0"/>
              </a:rPr>
              <a:t> olmayan ve </a:t>
            </a:r>
            <a:r>
              <a:rPr lang="tr-TR" dirty="0" err="1">
                <a:latin typeface="Bahnschrift Light" panose="020B0502040204020203" pitchFamily="34" charset="0"/>
              </a:rPr>
              <a:t>küratif</a:t>
            </a:r>
            <a:r>
              <a:rPr lang="tr-TR" dirty="0">
                <a:latin typeface="Bahnschrift Light" panose="020B0502040204020203" pitchFamily="34" charset="0"/>
              </a:rPr>
              <a:t> amaçla 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verilen hastalarda </a:t>
            </a:r>
            <a:r>
              <a:rPr lang="tr-TR" dirty="0" err="1">
                <a:latin typeface="Bahnschrift Light" panose="020B0502040204020203" pitchFamily="34" charset="0"/>
              </a:rPr>
              <a:t>grade</a:t>
            </a:r>
            <a:r>
              <a:rPr lang="tr-TR" dirty="0">
                <a:latin typeface="Bahnschrift Light" panose="020B0502040204020203" pitchFamily="34" charset="0"/>
              </a:rPr>
              <a:t> 5 toksisitenin oranı %7-8 olmasına rağmen uygulanabilirliği </a:t>
            </a:r>
            <a:r>
              <a:rPr lang="tr-TR" dirty="0" err="1">
                <a:latin typeface="Bahnschrift Light" panose="020B0502040204020203" pitchFamily="34" charset="0"/>
              </a:rPr>
              <a:t>gösterilmiş.ancak</a:t>
            </a:r>
            <a:r>
              <a:rPr lang="tr-TR" dirty="0">
                <a:latin typeface="Bahnschrift Light" panose="020B0502040204020203" pitchFamily="34" charset="0"/>
              </a:rPr>
              <a:t> tek kollu çalışma olması nedeniyle daha az agresif tedavi modalitelerine üstülüğü gösterilemez(palyatif </a:t>
            </a:r>
            <a:r>
              <a:rPr lang="tr-TR" dirty="0" err="1">
                <a:latin typeface="Bahnschrift Light" panose="020B0502040204020203" pitchFamily="34" charset="0"/>
              </a:rPr>
              <a:t>RT+sistemik</a:t>
            </a:r>
            <a:r>
              <a:rPr lang="tr-TR" dirty="0">
                <a:latin typeface="Bahnschrift Light" panose="020B0502040204020203" pitchFamily="34" charset="0"/>
              </a:rPr>
              <a:t> tedavi).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Split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course</a:t>
            </a:r>
            <a:r>
              <a:rPr lang="tr-TR" dirty="0">
                <a:latin typeface="Bahnschrift Light" panose="020B0502040204020203" pitchFamily="34" charset="0"/>
              </a:rPr>
              <a:t> RT şeması artık </a:t>
            </a:r>
            <a:r>
              <a:rPr lang="tr-TR" dirty="0" err="1">
                <a:latin typeface="Bahnschrift Light" panose="020B0502040204020203" pitchFamily="34" charset="0"/>
              </a:rPr>
              <a:t>küratif</a:t>
            </a:r>
            <a:r>
              <a:rPr lang="tr-TR" dirty="0">
                <a:latin typeface="Bahnschrift Light" panose="020B0502040204020203" pitchFamily="34" charset="0"/>
              </a:rPr>
              <a:t> amaçla </a:t>
            </a:r>
            <a:r>
              <a:rPr lang="tr-TR" dirty="0" err="1">
                <a:latin typeface="Bahnschrift Light" panose="020B0502040204020203" pitchFamily="34" charset="0"/>
              </a:rPr>
              <a:t>kullanılmamakta.devamlı</a:t>
            </a:r>
            <a:r>
              <a:rPr lang="tr-TR" dirty="0">
                <a:latin typeface="Bahnschrift Light" panose="020B0502040204020203" pitchFamily="34" charset="0"/>
              </a:rPr>
              <a:t> şema önerilmekte.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Genellikle 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zemini için GTV ye 3-7 mm eklenerek CTV elde edilmekte(çevre dokulara/</a:t>
            </a:r>
            <a:r>
              <a:rPr lang="tr-TR" dirty="0" err="1">
                <a:latin typeface="Bahnschrift Light" panose="020B0502040204020203" pitchFamily="34" charset="0"/>
              </a:rPr>
              <a:t>OAR’a</a:t>
            </a:r>
            <a:r>
              <a:rPr lang="tr-TR" dirty="0">
                <a:latin typeface="Bahnschrift Light" panose="020B0502040204020203" pitchFamily="34" charset="0"/>
              </a:rPr>
              <a:t> göre modifiye edilir) ve </a:t>
            </a:r>
            <a:r>
              <a:rPr lang="tr-TR" dirty="0" err="1">
                <a:latin typeface="Bahnschrift Light" panose="020B0502040204020203" pitchFamily="34" charset="0"/>
              </a:rPr>
              <a:t>CTV’ye</a:t>
            </a:r>
            <a:r>
              <a:rPr lang="tr-TR" dirty="0">
                <a:latin typeface="Bahnschrift Light" panose="020B0502040204020203" pitchFamily="34" charset="0"/>
              </a:rPr>
              <a:t> 3-5 mm verilerek PTV elde </a:t>
            </a:r>
            <a:r>
              <a:rPr lang="tr-TR" dirty="0" err="1">
                <a:latin typeface="Bahnschrift Light" panose="020B0502040204020203" pitchFamily="34" charset="0"/>
              </a:rPr>
              <a:t>edilmekte.IGRT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verilmeli.Günlük</a:t>
            </a:r>
            <a:r>
              <a:rPr lang="tr-TR" dirty="0">
                <a:latin typeface="Bahnschrift Light" panose="020B0502040204020203" pitchFamily="34" charset="0"/>
              </a:rPr>
              <a:t> CBCT önerilmekte ancak günlük kV görüntüleme bir alternatif.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10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672FD76-56F1-8B5A-C9CE-2824D1FFE115}"/>
              </a:ext>
            </a:extLst>
          </p:cNvPr>
          <p:cNvSpPr txBox="1"/>
          <p:nvPr/>
        </p:nvSpPr>
        <p:spPr>
          <a:xfrm>
            <a:off x="0" y="447869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Adjuvanda </a:t>
            </a:r>
            <a:r>
              <a:rPr lang="tr-TR" dirty="0" err="1">
                <a:latin typeface="Bahnschrift Light" panose="020B0502040204020203" pitchFamily="34" charset="0"/>
              </a:rPr>
              <a:t>olfuğu</a:t>
            </a:r>
            <a:r>
              <a:rPr lang="tr-TR" dirty="0">
                <a:latin typeface="Bahnschrift Light" panose="020B0502040204020203" pitchFamily="34" charset="0"/>
              </a:rPr>
              <a:t> gibi elektif </a:t>
            </a:r>
            <a:r>
              <a:rPr lang="tr-TR" dirty="0" err="1">
                <a:latin typeface="Bahnschrift Light" panose="020B0502040204020203" pitchFamily="34" charset="0"/>
              </a:rPr>
              <a:t>rt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önerilmemekte,ya</a:t>
            </a:r>
            <a:r>
              <a:rPr lang="tr-TR" dirty="0">
                <a:latin typeface="Bahnschrift Light" panose="020B0502040204020203" pitchFamily="34" charset="0"/>
              </a:rPr>
              <a:t> da ilk </a:t>
            </a:r>
            <a:r>
              <a:rPr lang="tr-TR" dirty="0" err="1">
                <a:latin typeface="Bahnschrift Light" panose="020B0502040204020203" pitchFamily="34" charset="0"/>
              </a:rPr>
              <a:t>echelionla</a:t>
            </a:r>
            <a:r>
              <a:rPr lang="tr-TR" dirty="0">
                <a:latin typeface="Bahnschrift Light" panose="020B0502040204020203" pitchFamily="34" charset="0"/>
              </a:rPr>
              <a:t> sınırlı kalmalı.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Dozlar 60-72 Gy,66Gy üstü katkı olabilir ancak </a:t>
            </a:r>
            <a:r>
              <a:rPr lang="tr-TR" dirty="0" err="1">
                <a:latin typeface="Bahnschrift Light" panose="020B0502040204020203" pitchFamily="34" charset="0"/>
              </a:rPr>
              <a:t>bias</a:t>
            </a:r>
            <a:r>
              <a:rPr lang="tr-TR" dirty="0">
                <a:latin typeface="Bahnschrift Light" panose="020B0502040204020203" pitchFamily="34" charset="0"/>
              </a:rPr>
              <a:t> nedenli net data yok.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Modern RT ile </a:t>
            </a:r>
            <a:r>
              <a:rPr lang="tr-TR" dirty="0" err="1">
                <a:latin typeface="Bahnschrift Light" panose="020B0502040204020203" pitchFamily="34" charset="0"/>
              </a:rPr>
              <a:t>hiperfraksiyonasyon</a:t>
            </a:r>
            <a:r>
              <a:rPr lang="tr-TR" dirty="0">
                <a:latin typeface="Bahnschrift Light" panose="020B0502040204020203" pitchFamily="34" charset="0"/>
              </a:rPr>
              <a:t> ile günlük tedavinin güvenilirliği benzer </a:t>
            </a:r>
            <a:r>
              <a:rPr lang="tr-TR" dirty="0" err="1">
                <a:latin typeface="Bahnschrift Light" panose="020B0502040204020203" pitchFamily="34" charset="0"/>
              </a:rPr>
              <a:t>gösterilmiş.Sonuç</a:t>
            </a:r>
            <a:r>
              <a:rPr lang="tr-TR" dirty="0">
                <a:latin typeface="Bahnschrift Light" panose="020B0502040204020203" pitchFamily="34" charset="0"/>
              </a:rPr>
              <a:t> olarak </a:t>
            </a:r>
            <a:r>
              <a:rPr lang="tr-TR" dirty="0" err="1">
                <a:latin typeface="Bahnschrift Light" panose="020B0502040204020203" pitchFamily="34" charset="0"/>
              </a:rPr>
              <a:t>hiperfraksiyonasyon</a:t>
            </a:r>
            <a:r>
              <a:rPr lang="tr-TR" dirty="0">
                <a:latin typeface="Bahnschrift Light" panose="020B0502040204020203" pitchFamily="34" charset="0"/>
              </a:rPr>
              <a:t> zorunlu değil ancak doz eskalasyonu </a:t>
            </a:r>
            <a:r>
              <a:rPr lang="tr-TR" dirty="0" err="1">
                <a:latin typeface="Bahnschrift Light" panose="020B0502040204020203" pitchFamily="34" charset="0"/>
              </a:rPr>
              <a:t>olasılığı,akselerasyon</a:t>
            </a:r>
            <a:r>
              <a:rPr lang="tr-TR" dirty="0">
                <a:latin typeface="Bahnschrift Light" panose="020B0502040204020203" pitchFamily="34" charset="0"/>
              </a:rPr>
              <a:t> ile kemoterapi yokluğunda daha iyi lokal kontrol </a:t>
            </a:r>
            <a:r>
              <a:rPr lang="tr-TR" dirty="0" err="1">
                <a:latin typeface="Bahnschrift Light" panose="020B0502040204020203" pitchFamily="34" charset="0"/>
              </a:rPr>
              <a:t>sağlanabilmesi,özellikle</a:t>
            </a:r>
            <a:r>
              <a:rPr lang="tr-TR" dirty="0">
                <a:latin typeface="Bahnschrift Light" panose="020B0502040204020203" pitchFamily="34" charset="0"/>
              </a:rPr>
              <a:t> optik/seri dokularda geç yan etkinin daha az olması gibi avantajları olabilir.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Ancak </a:t>
            </a:r>
            <a:r>
              <a:rPr lang="tr-TR" dirty="0" err="1">
                <a:latin typeface="Bahnschrift Light" panose="020B0502040204020203" pitchFamily="34" charset="0"/>
              </a:rPr>
              <a:t>hiperfraksiyonasyon</a:t>
            </a:r>
            <a:r>
              <a:rPr lang="tr-TR" dirty="0">
                <a:latin typeface="Bahnschrift Light" panose="020B0502040204020203" pitchFamily="34" charset="0"/>
              </a:rPr>
              <a:t> akut yan etkileri bazı hastalarda arttırabilir.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MIRI </a:t>
            </a:r>
            <a:r>
              <a:rPr lang="tr-TR" dirty="0" err="1">
                <a:latin typeface="Bahnschrift Light" panose="020B0502040204020203" pitchFamily="34" charset="0"/>
              </a:rPr>
              <a:t>kolabirasyonuna</a:t>
            </a:r>
            <a:r>
              <a:rPr lang="tr-TR" dirty="0">
                <a:latin typeface="Bahnschrift Light" panose="020B0502040204020203" pitchFamily="34" charset="0"/>
              </a:rPr>
              <a:t> data </a:t>
            </a:r>
            <a:r>
              <a:rPr lang="tr-TR" dirty="0" err="1">
                <a:latin typeface="Bahnschrift Light" panose="020B0502040204020203" pitchFamily="34" charset="0"/>
              </a:rPr>
              <a:t>gönderedata</a:t>
            </a:r>
            <a:r>
              <a:rPr lang="tr-TR" dirty="0">
                <a:latin typeface="Bahnschrift Light" panose="020B0502040204020203" pitchFamily="34" charset="0"/>
              </a:rPr>
              <a:t> gönderen merkezler daha çok 72-60Gy/günde iki </a:t>
            </a:r>
            <a:r>
              <a:rPr lang="tr-TR" dirty="0" err="1">
                <a:latin typeface="Bahnschrift Light" panose="020B0502040204020203" pitchFamily="34" charset="0"/>
              </a:rPr>
              <a:t>frx</a:t>
            </a:r>
            <a:r>
              <a:rPr lang="tr-TR" dirty="0">
                <a:latin typeface="Bahnschrift Light" panose="020B0502040204020203" pitchFamily="34" charset="0"/>
              </a:rPr>
              <a:t> veya 66Gy/30-33günlük </a:t>
            </a:r>
            <a:r>
              <a:rPr lang="tr-TR" dirty="0" err="1">
                <a:latin typeface="Bahnschrift Light" panose="020B0502040204020203" pitchFamily="34" charset="0"/>
              </a:rPr>
              <a:t>frx</a:t>
            </a:r>
            <a:r>
              <a:rPr lang="tr-TR" dirty="0">
                <a:latin typeface="Bahnschrift Light" panose="020B0502040204020203" pitchFamily="34" charset="0"/>
              </a:rPr>
              <a:t> şemaları kullanmakta.(örnek </a:t>
            </a:r>
            <a:r>
              <a:rPr lang="tr-TR" dirty="0" err="1">
                <a:latin typeface="Bahnschrift Light" panose="020B0502040204020203" pitchFamily="34" charset="0"/>
              </a:rPr>
              <a:t>olgu,cerrahiyi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reddeden,organ</a:t>
            </a:r>
            <a:r>
              <a:rPr lang="tr-TR" dirty="0">
                <a:latin typeface="Bahnschrift Light" panose="020B0502040204020203" pitchFamily="34" charset="0"/>
              </a:rPr>
              <a:t> disfonksiyonu olamayan lokal </a:t>
            </a:r>
            <a:r>
              <a:rPr lang="tr-TR" dirty="0" err="1">
                <a:latin typeface="Bahnschrift Light" panose="020B0502040204020203" pitchFamily="34" charset="0"/>
              </a:rPr>
              <a:t>rekürrensli</a:t>
            </a:r>
            <a:r>
              <a:rPr lang="tr-TR" dirty="0">
                <a:latin typeface="Bahnschrift Light" panose="020B0502040204020203" pitchFamily="34" charset="0"/>
              </a:rPr>
              <a:t> RPA grup 2 hasta,)</a:t>
            </a:r>
          </a:p>
          <a:p>
            <a:endParaRPr lang="tr-TR" dirty="0">
              <a:latin typeface="Bahnschrift Light" panose="020B0502040204020203" pitchFamily="34" charset="0"/>
            </a:endParaRPr>
          </a:p>
          <a:p>
            <a:r>
              <a:rPr lang="tr-TR" b="1" dirty="0">
                <a:latin typeface="Bahnschrift Light" panose="020B0502040204020203" pitchFamily="34" charset="0"/>
              </a:rPr>
              <a:t>SBRT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Gelişmekte olan bir seçenek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Yeterli yayın yok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Birtakım tek merkezli prospektif çalışmalarda benzer kontrol ve </a:t>
            </a:r>
            <a:r>
              <a:rPr lang="tr-TR" dirty="0" err="1">
                <a:latin typeface="Bahnschrift Light" panose="020B0502040204020203" pitchFamily="34" charset="0"/>
              </a:rPr>
              <a:t>survi</a:t>
            </a:r>
            <a:r>
              <a:rPr lang="tr-TR" dirty="0">
                <a:latin typeface="Bahnschrift Light" panose="020B0502040204020203" pitchFamily="34" charset="0"/>
              </a:rPr>
              <a:t> oranları gösterilmiş ve 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durumunda standart tedavi seçeneği olarak savunulmuş.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2 seçenek arasında seçerken bu iki modaliteyi direk karşılaştıran tek yayın olarak </a:t>
            </a:r>
            <a:r>
              <a:rPr lang="tr-TR" dirty="0" err="1">
                <a:latin typeface="Bahnschrift Light" panose="020B0502040204020203" pitchFamily="34" charset="0"/>
              </a:rPr>
              <a:t>multi</a:t>
            </a:r>
            <a:r>
              <a:rPr lang="tr-TR" dirty="0">
                <a:latin typeface="Bahnschrift Light" panose="020B0502040204020203" pitchFamily="34" charset="0"/>
              </a:rPr>
              <a:t>-merkez retrospektif kohort çalışması </a:t>
            </a:r>
            <a:r>
              <a:rPr lang="tr-TR" dirty="0" err="1">
                <a:latin typeface="Bahnschrift Light" panose="020B0502040204020203" pitchFamily="34" charset="0"/>
              </a:rPr>
              <a:t>var.RPA</a:t>
            </a:r>
            <a:r>
              <a:rPr lang="tr-TR" dirty="0">
                <a:latin typeface="Bahnschrift Light" panose="020B0502040204020203" pitchFamily="34" charset="0"/>
              </a:rPr>
              <a:t> grup 2 </a:t>
            </a:r>
            <a:r>
              <a:rPr lang="tr-TR" dirty="0" err="1">
                <a:latin typeface="Bahnschrift Light" panose="020B0502040204020203" pitchFamily="34" charset="0"/>
              </a:rPr>
              <a:t>hastalar,’’büyük</a:t>
            </a:r>
            <a:r>
              <a:rPr lang="tr-TR" dirty="0">
                <a:latin typeface="Bahnschrift Light" panose="020B0502040204020203" pitchFamily="34" charset="0"/>
              </a:rPr>
              <a:t>’’ tümörlü(&gt;25ml veya rT3-4) hastalar </a:t>
            </a:r>
            <a:r>
              <a:rPr lang="tr-TR" dirty="0" err="1">
                <a:latin typeface="Bahnschrift Light" panose="020B0502040204020203" pitchFamily="34" charset="0"/>
              </a:rPr>
              <a:t>dahil,OS</a:t>
            </a:r>
            <a:r>
              <a:rPr lang="tr-TR" dirty="0">
                <a:latin typeface="Bahnschrift Light" panose="020B0502040204020203" pitchFamily="34" charset="0"/>
              </a:rPr>
              <a:t> için </a:t>
            </a:r>
            <a:r>
              <a:rPr lang="tr-TR" dirty="0" err="1">
                <a:latin typeface="Bahnschrift Light" panose="020B0502040204020203" pitchFamily="34" charset="0"/>
              </a:rPr>
              <a:t>protrakte</a:t>
            </a:r>
            <a:r>
              <a:rPr lang="tr-TR" dirty="0">
                <a:latin typeface="Bahnschrift Light" panose="020B0502040204020203" pitchFamily="34" charset="0"/>
              </a:rPr>
              <a:t> fraksiyonlu şemanın katkısı mevcut ancak bu </a:t>
            </a:r>
            <a:r>
              <a:rPr lang="tr-TR" dirty="0" err="1">
                <a:latin typeface="Bahnschrift Light" panose="020B0502040204020203" pitchFamily="34" charset="0"/>
              </a:rPr>
              <a:t>multivarible</a:t>
            </a:r>
            <a:r>
              <a:rPr lang="tr-TR" dirty="0">
                <a:latin typeface="Bahnschrift Light" panose="020B0502040204020203" pitchFamily="34" charset="0"/>
              </a:rPr>
              <a:t> analizde anlamlı </a:t>
            </a:r>
            <a:r>
              <a:rPr lang="tr-TR" dirty="0" err="1">
                <a:latin typeface="Bahnschrift Light" panose="020B0502040204020203" pitchFamily="34" charset="0"/>
              </a:rPr>
              <a:t>gösterilmemiş,minimal</a:t>
            </a:r>
            <a:r>
              <a:rPr lang="tr-TR" dirty="0">
                <a:latin typeface="Bahnschrift Light" panose="020B0502040204020203" pitchFamily="34" charset="0"/>
              </a:rPr>
              <a:t> farklılık </a:t>
            </a:r>
            <a:r>
              <a:rPr lang="tr-TR" dirty="0" err="1">
                <a:latin typeface="Bahnschrift Light" panose="020B0502040204020203" pitchFamily="34" charset="0"/>
              </a:rPr>
              <a:t>mevcut.Geç</a:t>
            </a:r>
            <a:r>
              <a:rPr lang="tr-TR" dirty="0">
                <a:latin typeface="Bahnschrift Light" panose="020B0502040204020203" pitchFamily="34" charset="0"/>
              </a:rPr>
              <a:t> toksisite iki teknik arası benzer bulunmuş.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Bazı merkezler geç yan etki riskinden ve muhtemel </a:t>
            </a:r>
            <a:r>
              <a:rPr lang="tr-TR" dirty="0" err="1">
                <a:latin typeface="Bahnschrift Light" panose="020B0502040204020203" pitchFamily="34" charset="0"/>
              </a:rPr>
              <a:t>inferior</a:t>
            </a:r>
            <a:r>
              <a:rPr lang="tr-TR" dirty="0">
                <a:latin typeface="Bahnschrift Light" panose="020B0502040204020203" pitchFamily="34" charset="0"/>
              </a:rPr>
              <a:t> kontrol şansı nedeniyle </a:t>
            </a:r>
            <a:r>
              <a:rPr lang="tr-TR" dirty="0" err="1">
                <a:latin typeface="Bahnschrift Light" panose="020B0502040204020203" pitchFamily="34" charset="0"/>
              </a:rPr>
              <a:t>enişe</a:t>
            </a:r>
            <a:r>
              <a:rPr lang="tr-TR" dirty="0">
                <a:latin typeface="Bahnschrift Light" panose="020B0502040204020203" pitchFamily="34" charset="0"/>
              </a:rPr>
              <a:t> duydukları için </a:t>
            </a:r>
            <a:r>
              <a:rPr lang="tr-TR" dirty="0" err="1">
                <a:latin typeface="Bahnschrift Light" panose="020B0502040204020203" pitchFamily="34" charset="0"/>
              </a:rPr>
              <a:t>kullanmamkta,bazıları</a:t>
            </a:r>
            <a:r>
              <a:rPr lang="tr-TR" dirty="0">
                <a:latin typeface="Bahnschrift Light" panose="020B0502040204020203" pitchFamily="34" charset="0"/>
              </a:rPr>
              <a:t> ise 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için standart tedavi olarak kullanmakta.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SBRT ve </a:t>
            </a:r>
            <a:r>
              <a:rPr lang="tr-TR" dirty="0" err="1">
                <a:latin typeface="Bahnschrift Light" panose="020B0502040204020203" pitchFamily="34" charset="0"/>
              </a:rPr>
              <a:t>pembrolizumab</a:t>
            </a:r>
            <a:r>
              <a:rPr lang="tr-TR" dirty="0">
                <a:latin typeface="Bahnschrift Light" panose="020B0502040204020203" pitchFamily="34" charset="0"/>
              </a:rPr>
              <a:t> seçeneği </a:t>
            </a:r>
            <a:r>
              <a:rPr lang="tr-TR" dirty="0" err="1">
                <a:latin typeface="Bahnschrift Light" panose="020B0502040204020203" pitchFamily="34" charset="0"/>
              </a:rPr>
              <a:t>multimerkez</a:t>
            </a:r>
            <a:r>
              <a:rPr lang="tr-TR" dirty="0">
                <a:latin typeface="Bahnschrift Light" panose="020B0502040204020203" pitchFamily="34" charset="0"/>
              </a:rPr>
              <a:t> çalışma devam etmekte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6774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0E5E0AB-4E73-FE71-0811-F71FD450C893}"/>
              </a:ext>
            </a:extLst>
          </p:cNvPr>
          <p:cNvSpPr txBox="1"/>
          <p:nvPr/>
        </p:nvSpPr>
        <p:spPr>
          <a:xfrm>
            <a:off x="0" y="0"/>
            <a:ext cx="12192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RPA sınıf 3 hastalar konvansiyonel </a:t>
            </a:r>
            <a:r>
              <a:rPr lang="tr-TR" dirty="0" err="1">
                <a:latin typeface="Bahnschrift Light" panose="020B0502040204020203" pitchFamily="34" charset="0"/>
              </a:rPr>
              <a:t>fraksiyonasyon</a:t>
            </a:r>
            <a:r>
              <a:rPr lang="tr-TR" dirty="0">
                <a:latin typeface="Bahnschrift Light" panose="020B0502040204020203" pitchFamily="34" charset="0"/>
              </a:rPr>
              <a:t> ile en az fayda gören hasta grubu olmalarına karşın bu hastalar eğer daha agresif tedavi için isteklilerse SBRT için aday olabilirler,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RPA sınıf 2 hastalar için(özellikle daha büyük tümörü olanlar) bu seçenek merkeze </a:t>
            </a:r>
            <a:r>
              <a:rPr lang="tr-TR" dirty="0" err="1">
                <a:latin typeface="Bahnschrift Light" panose="020B0502040204020203" pitchFamily="34" charset="0"/>
              </a:rPr>
              <a:t>bağımlı,en</a:t>
            </a:r>
            <a:r>
              <a:rPr lang="tr-TR" dirty="0">
                <a:latin typeface="Bahnschrift Light" panose="020B0502040204020203" pitchFamily="34" charset="0"/>
              </a:rPr>
              <a:t> azından yeterli veri olana kadar.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35-50 </a:t>
            </a:r>
            <a:r>
              <a:rPr lang="tr-TR" dirty="0" err="1">
                <a:latin typeface="Bahnschrift Light" panose="020B0502040204020203" pitchFamily="34" charset="0"/>
              </a:rPr>
              <a:t>Gy</a:t>
            </a:r>
            <a:r>
              <a:rPr lang="tr-TR" dirty="0">
                <a:latin typeface="Bahnschrift Light" panose="020B0502040204020203" pitchFamily="34" charset="0"/>
              </a:rPr>
              <a:t>/5 fraksiyon </a:t>
            </a:r>
            <a:r>
              <a:rPr lang="tr-TR" dirty="0" err="1">
                <a:latin typeface="Bahnschrift Light" panose="020B0502040204020203" pitchFamily="34" charset="0"/>
              </a:rPr>
              <a:t>alterne</a:t>
            </a:r>
            <a:r>
              <a:rPr lang="tr-TR" dirty="0">
                <a:latin typeface="Bahnschrift Light" panose="020B0502040204020203" pitchFamily="34" charset="0"/>
              </a:rPr>
              <a:t> günlerde tipik şema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GTV’ye</a:t>
            </a:r>
            <a:r>
              <a:rPr lang="tr-TR" dirty="0">
                <a:latin typeface="Bahnschrift Light" panose="020B0502040204020203" pitchFamily="34" charset="0"/>
              </a:rPr>
              <a:t> 5mm PTV marjı verilerek planlama </a:t>
            </a:r>
            <a:r>
              <a:rPr lang="tr-TR" dirty="0" err="1">
                <a:latin typeface="Bahnschrift Light" panose="020B0502040204020203" pitchFamily="34" charset="0"/>
              </a:rPr>
              <a:t>yapılmakta,CTV</a:t>
            </a:r>
            <a:r>
              <a:rPr lang="tr-TR" dirty="0">
                <a:latin typeface="Bahnschrift Light" panose="020B0502040204020203" pitchFamily="34" charset="0"/>
              </a:rPr>
              <a:t> oluşturulmuyor.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Larenks ve </a:t>
            </a:r>
            <a:r>
              <a:rPr lang="tr-TR" dirty="0" err="1">
                <a:latin typeface="Bahnschrift Light" panose="020B0502040204020203" pitchFamily="34" charset="0"/>
              </a:rPr>
              <a:t>hipofarenkste</a:t>
            </a:r>
            <a:r>
              <a:rPr lang="tr-TR" dirty="0">
                <a:latin typeface="Bahnschrift Light" panose="020B0502040204020203" pitchFamily="34" charset="0"/>
              </a:rPr>
              <a:t> ağır toksisite daha sık görülmekte.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(örnek </a:t>
            </a:r>
            <a:r>
              <a:rPr lang="tr-TR" dirty="0" err="1">
                <a:latin typeface="Bahnschrift Light" panose="020B0502040204020203" pitchFamily="34" charset="0"/>
              </a:rPr>
              <a:t>olgu;semptomatik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retrofarengeal</a:t>
            </a:r>
            <a:r>
              <a:rPr lang="tr-TR" dirty="0">
                <a:latin typeface="Bahnschrift Light" panose="020B0502040204020203" pitchFamily="34" charset="0"/>
              </a:rPr>
              <a:t> lokal </a:t>
            </a:r>
            <a:r>
              <a:rPr lang="tr-TR" dirty="0" err="1">
                <a:latin typeface="Bahnschrift Light" panose="020B0502040204020203" pitchFamily="34" charset="0"/>
              </a:rPr>
              <a:t>reküürrensi</a:t>
            </a:r>
            <a:r>
              <a:rPr lang="tr-TR" dirty="0">
                <a:latin typeface="Bahnschrift Light" panose="020B0502040204020203" pitchFamily="34" charset="0"/>
              </a:rPr>
              <a:t> olan RPA 3 gurubu hasta)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latin typeface="Bahnschrift Light" panose="020B0502040204020203" pitchFamily="34" charset="0"/>
            </a:endParaRPr>
          </a:p>
          <a:p>
            <a:r>
              <a:rPr lang="tr-TR" b="1" dirty="0">
                <a:latin typeface="Bahnschrift Light" panose="020B0502040204020203" pitchFamily="34" charset="0"/>
              </a:rPr>
              <a:t>Özel senaryolar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Rekürren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nazofarengeal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karsinom,oral</a:t>
            </a:r>
            <a:r>
              <a:rPr lang="tr-TR" dirty="0">
                <a:latin typeface="Bahnschrift Light" panose="020B0502040204020203" pitchFamily="34" charset="0"/>
              </a:rPr>
              <a:t> kavite veya boyun </a:t>
            </a:r>
            <a:r>
              <a:rPr lang="tr-TR" dirty="0" err="1">
                <a:latin typeface="Bahnschrift Light" panose="020B0502040204020203" pitchFamily="34" charset="0"/>
              </a:rPr>
              <a:t>rekürrensi</a:t>
            </a:r>
            <a:r>
              <a:rPr lang="tr-TR" dirty="0">
                <a:latin typeface="Bahnschrift Light" panose="020B0502040204020203" pitchFamily="34" charset="0"/>
              </a:rPr>
              <a:t> gibi daha farklı lokalizasyonlardaki </a:t>
            </a:r>
            <a:r>
              <a:rPr lang="tr-TR" dirty="0" err="1">
                <a:latin typeface="Bahnschrift Light" panose="020B0502040204020203" pitchFamily="34" charset="0"/>
              </a:rPr>
              <a:t>rekürrenslere</a:t>
            </a:r>
            <a:r>
              <a:rPr lang="tr-TR" dirty="0">
                <a:latin typeface="Bahnschrift Light" panose="020B0502040204020203" pitchFamily="34" charset="0"/>
              </a:rPr>
              <a:t> oranla daha yüksek sağkalıma </a:t>
            </a:r>
            <a:r>
              <a:rPr lang="tr-TR" dirty="0" err="1">
                <a:latin typeface="Bahnschrift Light" panose="020B0502040204020203" pitchFamily="34" charset="0"/>
              </a:rPr>
              <a:t>sahip.Bu</a:t>
            </a:r>
            <a:r>
              <a:rPr lang="tr-TR" dirty="0">
                <a:latin typeface="Bahnschrift Light" panose="020B0502040204020203" pitchFamily="34" charset="0"/>
              </a:rPr>
              <a:t> bölgede rezeksiyon zorlu olabilir ancak yapılabilirse yakın zamanlı verilerde katkısı gösterilmiş.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iyi sonuçlar doğurmakta ancak beyin </a:t>
            </a:r>
            <a:r>
              <a:rPr lang="tr-TR" dirty="0" err="1">
                <a:latin typeface="Bahnschrift Light" panose="020B0502040204020203" pitchFamily="34" charset="0"/>
              </a:rPr>
              <a:t>sapı,mukoza,karotid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arter,optik</a:t>
            </a:r>
            <a:r>
              <a:rPr lang="tr-TR" dirty="0">
                <a:latin typeface="Bahnschrift Light" panose="020B0502040204020203" pitchFamily="34" charset="0"/>
              </a:rPr>
              <a:t> yapılara kabul edilemeyen riskleri </a:t>
            </a:r>
            <a:r>
              <a:rPr lang="tr-TR" dirty="0" err="1">
                <a:latin typeface="Bahnschrift Light" panose="020B0502040204020203" pitchFamily="34" charset="0"/>
              </a:rPr>
              <a:t>barındırmakta.Proton</a:t>
            </a:r>
            <a:r>
              <a:rPr lang="tr-TR" dirty="0">
                <a:latin typeface="Bahnschrift Light" panose="020B0502040204020203" pitchFamily="34" charset="0"/>
              </a:rPr>
              <a:t> tedavisi veya indüksiyon kemoterapisi bu aşamada fayda gösterebilir.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PNI;oral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kavite,kutanöz,adenoid</a:t>
            </a:r>
            <a:r>
              <a:rPr lang="tr-TR" dirty="0">
                <a:latin typeface="Bahnschrift Light" panose="020B0502040204020203" pitchFamily="34" charset="0"/>
              </a:rPr>
              <a:t> kistik karsinomda </a:t>
            </a:r>
            <a:r>
              <a:rPr lang="tr-TR" dirty="0" err="1">
                <a:latin typeface="Bahnschrift Light" panose="020B0502040204020203" pitchFamily="34" charset="0"/>
              </a:rPr>
              <a:t>yaygın,kafatabanı</a:t>
            </a:r>
            <a:r>
              <a:rPr lang="tr-TR" dirty="0">
                <a:latin typeface="Bahnschrift Light" panose="020B0502040204020203" pitchFamily="34" charset="0"/>
              </a:rPr>
              <a:t> olguları </a:t>
            </a:r>
            <a:r>
              <a:rPr lang="tr-TR" dirty="0" err="1">
                <a:latin typeface="Bahnschrift Light" panose="020B0502040204020203" pitchFamily="34" charset="0"/>
              </a:rPr>
              <a:t>nazofarenks</a:t>
            </a:r>
            <a:r>
              <a:rPr lang="tr-TR" dirty="0">
                <a:latin typeface="Bahnschrift Light" panose="020B0502040204020203" pitchFamily="34" charset="0"/>
              </a:rPr>
              <a:t> ile anatomik olarak </a:t>
            </a:r>
            <a:r>
              <a:rPr lang="tr-TR" dirty="0" err="1">
                <a:latin typeface="Bahnschrift Light" panose="020B0502040204020203" pitchFamily="34" charset="0"/>
              </a:rPr>
              <a:t>benzer,de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novo</a:t>
            </a:r>
            <a:r>
              <a:rPr lang="tr-TR" dirty="0">
                <a:latin typeface="Bahnschrift Light" panose="020B0502040204020203" pitchFamily="34" charset="0"/>
              </a:rPr>
              <a:t> durumda olduğu gibi tutulu sinir </a:t>
            </a:r>
            <a:r>
              <a:rPr lang="tr-TR" dirty="0" err="1">
                <a:latin typeface="Bahnschrift Light" panose="020B0502040204020203" pitchFamily="34" charset="0"/>
              </a:rPr>
              <a:t>irradiye</a:t>
            </a:r>
            <a:r>
              <a:rPr lang="tr-TR" dirty="0">
                <a:latin typeface="Bahnschrift Light" panose="020B0502040204020203" pitchFamily="34" charset="0"/>
              </a:rPr>
              <a:t> edilmesi ve elektif olarak komşu yolların alana dahil edilmesi mümkün ise önerilmekte.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HPV ilişkili kanser </a:t>
            </a:r>
            <a:r>
              <a:rPr lang="tr-TR" dirty="0" err="1">
                <a:latin typeface="Bahnschrift Light" panose="020B0502040204020203" pitchFamily="34" charset="0"/>
              </a:rPr>
              <a:t>prognozu</a:t>
            </a:r>
            <a:r>
              <a:rPr lang="tr-TR" dirty="0">
                <a:latin typeface="Bahnschrift Light" panose="020B0502040204020203" pitchFamily="34" charset="0"/>
              </a:rPr>
              <a:t> rölatif olarak </a:t>
            </a:r>
            <a:r>
              <a:rPr lang="tr-TR" dirty="0" err="1">
                <a:latin typeface="Bahnschrift Light" panose="020B0502040204020203" pitchFamily="34" charset="0"/>
              </a:rPr>
              <a:t>rekürrenste</a:t>
            </a:r>
            <a:r>
              <a:rPr lang="tr-TR" dirty="0">
                <a:latin typeface="Bahnschrift Light" panose="020B0502040204020203" pitchFamily="34" charset="0"/>
              </a:rPr>
              <a:t> daha </a:t>
            </a:r>
            <a:r>
              <a:rPr lang="tr-TR" dirty="0" err="1">
                <a:latin typeface="Bahnschrift Light" panose="020B0502040204020203" pitchFamily="34" charset="0"/>
              </a:rPr>
              <a:t>iyi,RTOG</a:t>
            </a:r>
            <a:r>
              <a:rPr lang="tr-TR" dirty="0">
                <a:latin typeface="Bahnschrift Light" panose="020B0502040204020203" pitchFamily="34" charset="0"/>
              </a:rPr>
              <a:t> p16+ durumda ötekine kıyasla daha uzun OS olduğunun göstermiş ancak MIRI çalışmasında daha uzun süreli takip edildikten sonra p16 durumunun diğer risk faktörleri üzerinde üstünlük sağlayamadığını </a:t>
            </a:r>
            <a:r>
              <a:rPr lang="tr-TR" dirty="0" err="1">
                <a:latin typeface="Bahnschrift Light" panose="020B0502040204020203" pitchFamily="34" charset="0"/>
              </a:rPr>
              <a:t>göstermiş.Sonuç</a:t>
            </a:r>
            <a:r>
              <a:rPr lang="tr-TR" dirty="0">
                <a:latin typeface="Bahnschrift Light" panose="020B0502040204020203" pitchFamily="34" charset="0"/>
              </a:rPr>
              <a:t> olarak p16 durumu uzun dönem kür durumunda prognostik faktör ancak prediktif değil.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Eğer hasta başlangıçta HPV+ nedenli de-</a:t>
            </a:r>
            <a:r>
              <a:rPr lang="tr-TR" dirty="0" err="1">
                <a:latin typeface="Bahnschrift Light" panose="020B0502040204020203" pitchFamily="34" charset="0"/>
              </a:rPr>
              <a:t>eskela</a:t>
            </a:r>
            <a:r>
              <a:rPr lang="tr-TR" dirty="0">
                <a:latin typeface="Bahnschrift Light" panose="020B0502040204020203" pitchFamily="34" charset="0"/>
              </a:rPr>
              <a:t> RT almış ise 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iççin daha fazla güvenli alan </a:t>
            </a:r>
            <a:r>
              <a:rPr lang="tr-TR" dirty="0" err="1">
                <a:latin typeface="Bahnschrift Light" panose="020B0502040204020203" pitchFamily="34" charset="0"/>
              </a:rPr>
              <a:t>oluşabilir.Ancak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rekürrensin</a:t>
            </a:r>
            <a:r>
              <a:rPr lang="tr-TR" dirty="0">
                <a:latin typeface="Bahnschrift Light" panose="020B0502040204020203" pitchFamily="34" charset="0"/>
              </a:rPr>
              <a:t> beklenmediği bu durumda biyolojik belirsizlik yaratması nedenli diğer kanserler gibi agresif tedavi verilmeli.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676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399C2C-C430-F816-32FB-7F851450D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4" y="623275"/>
            <a:ext cx="10905053" cy="560788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1600" b="1" dirty="0">
                <a:latin typeface="Bahnschrift Light" panose="020B0502040204020203" pitchFamily="34" charset="0"/>
              </a:rPr>
              <a:t>Hasta seçimi:</a:t>
            </a:r>
            <a:r>
              <a:rPr lang="tr-TR" sz="1600" dirty="0">
                <a:latin typeface="Bahnschrift Light" panose="020B0502040204020203" pitchFamily="34" charset="0"/>
              </a:rPr>
              <a:t>07/96-04/11 arası </a:t>
            </a:r>
            <a:r>
              <a:rPr lang="tr-TR" sz="1600" dirty="0" err="1">
                <a:latin typeface="Bahnschrift Light" panose="020B0502040204020203" pitchFamily="34" charset="0"/>
              </a:rPr>
              <a:t>frakisyone</a:t>
            </a:r>
            <a:r>
              <a:rPr lang="tr-TR" sz="1600" dirty="0">
                <a:latin typeface="Bahnschrift Light" panose="020B0502040204020203" pitchFamily="34" charset="0"/>
              </a:rPr>
              <a:t> </a:t>
            </a:r>
            <a:r>
              <a:rPr lang="tr-TR" sz="1600" dirty="0" err="1">
                <a:latin typeface="Bahnschrift Light" panose="020B0502040204020203" pitchFamily="34" charset="0"/>
              </a:rPr>
              <a:t>rekürren</a:t>
            </a:r>
            <a:r>
              <a:rPr lang="tr-TR" sz="1600" dirty="0">
                <a:latin typeface="Bahnschrift Light" panose="020B0502040204020203" pitchFamily="34" charset="0"/>
              </a:rPr>
              <a:t> baş-boyun kanseri olan ve belirgin </a:t>
            </a:r>
            <a:r>
              <a:rPr lang="tr-TR" sz="1600" dirty="0" err="1">
                <a:latin typeface="Bahnschrift Light" panose="020B0502040204020203" pitchFamily="34" charset="0"/>
              </a:rPr>
              <a:t>overlapping</a:t>
            </a:r>
            <a:r>
              <a:rPr lang="tr-TR" sz="1600" dirty="0">
                <a:latin typeface="Bahnschrift Light" panose="020B0502040204020203" pitchFamily="34" charset="0"/>
              </a:rPr>
              <a:t> hacmi olan 257 hasta</a:t>
            </a:r>
          </a:p>
          <a:p>
            <a:r>
              <a:rPr lang="tr-TR" sz="1600" dirty="0">
                <a:latin typeface="Bahnschrift Light" panose="020B0502040204020203" pitchFamily="34" charset="0"/>
              </a:rPr>
              <a:t>KPS&lt;60,melanom/sarkom </a:t>
            </a:r>
            <a:r>
              <a:rPr lang="tr-TR" sz="1600" dirty="0" err="1">
                <a:latin typeface="Bahnschrift Light" panose="020B0502040204020203" pitchFamily="34" charset="0"/>
              </a:rPr>
              <a:t>histolojisi,hipofraksiyon</a:t>
            </a:r>
            <a:r>
              <a:rPr lang="tr-TR" sz="1600" dirty="0">
                <a:latin typeface="Bahnschrift Light" panose="020B0502040204020203" pitchFamily="34" charset="0"/>
              </a:rPr>
              <a:t> radyoterapi(RT), &lt;6 ay re-</a:t>
            </a:r>
            <a:r>
              <a:rPr lang="tr-TR" sz="1600" dirty="0" err="1">
                <a:latin typeface="Bahnschrift Light" panose="020B0502040204020203" pitchFamily="34" charset="0"/>
              </a:rPr>
              <a:t>rt</a:t>
            </a:r>
            <a:r>
              <a:rPr lang="tr-TR" sz="1600" dirty="0">
                <a:latin typeface="Bahnschrift Light" panose="020B0502040204020203" pitchFamily="34" charset="0"/>
              </a:rPr>
              <a:t> </a:t>
            </a:r>
            <a:r>
              <a:rPr lang="tr-TR" sz="1600" dirty="0" err="1">
                <a:latin typeface="Bahnschrift Light" panose="020B0502040204020203" pitchFamily="34" charset="0"/>
              </a:rPr>
              <a:t>zamanlaması,uzak</a:t>
            </a:r>
            <a:r>
              <a:rPr lang="tr-TR" sz="1600" dirty="0">
                <a:latin typeface="Bahnschrift Light" panose="020B0502040204020203" pitchFamily="34" charset="0"/>
              </a:rPr>
              <a:t> metastaz varlığı dışlama kriterleri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b="1" dirty="0" err="1">
                <a:latin typeface="Bahnschrift Light" panose="020B0502040204020203" pitchFamily="34" charset="0"/>
              </a:rPr>
              <a:t>Radyoterapi:</a:t>
            </a:r>
            <a:r>
              <a:rPr lang="tr-TR" sz="1600" dirty="0" err="1">
                <a:latin typeface="Bahnschrift Light" panose="020B0502040204020203" pitchFamily="34" charset="0"/>
              </a:rPr>
              <a:t>IMRT</a:t>
            </a:r>
            <a:r>
              <a:rPr lang="tr-TR" sz="1600" dirty="0">
                <a:latin typeface="Bahnschrift Light" panose="020B0502040204020203" pitchFamily="34" charset="0"/>
              </a:rPr>
              <a:t>/3D </a:t>
            </a:r>
            <a:r>
              <a:rPr lang="tr-TR" sz="1600" dirty="0" err="1">
                <a:latin typeface="Bahnschrift Light" panose="020B0502040204020203" pitchFamily="34" charset="0"/>
              </a:rPr>
              <a:t>CRT,Doz</a:t>
            </a:r>
            <a:r>
              <a:rPr lang="tr-TR" sz="1600" dirty="0">
                <a:latin typeface="Bahnschrift Light" panose="020B0502040204020203" pitchFamily="34" charset="0"/>
              </a:rPr>
              <a:t> </a:t>
            </a:r>
            <a:r>
              <a:rPr lang="tr-TR" sz="1600" dirty="0" smtClean="0">
                <a:latin typeface="Bahnschrift Light" panose="020B0502040204020203" pitchFamily="34" charset="0"/>
              </a:rPr>
              <a:t>genellikle </a:t>
            </a:r>
            <a:r>
              <a:rPr lang="tr-TR" sz="1600" dirty="0">
                <a:latin typeface="Bahnschrift Light" panose="020B0502040204020203" pitchFamily="34" charset="0"/>
              </a:rPr>
              <a:t>hedef hacmin %95 ini kapsayacak şekilde </a:t>
            </a:r>
            <a:r>
              <a:rPr lang="tr-TR" sz="1600" dirty="0" err="1">
                <a:latin typeface="Bahnschrift Light" panose="020B0502040204020203" pitchFamily="34" charset="0"/>
              </a:rPr>
              <a:t>seçilmiş,kritik</a:t>
            </a:r>
            <a:r>
              <a:rPr lang="tr-TR" sz="1600" dirty="0">
                <a:latin typeface="Bahnschrift Light" panose="020B0502040204020203" pitchFamily="34" charset="0"/>
              </a:rPr>
              <a:t> organ yakınında taviz </a:t>
            </a:r>
            <a:r>
              <a:rPr lang="tr-TR" sz="1600" dirty="0" err="1">
                <a:latin typeface="Bahnschrift Light" panose="020B0502040204020203" pitchFamily="34" charset="0"/>
              </a:rPr>
              <a:t>verildi.Çoğu</a:t>
            </a:r>
            <a:r>
              <a:rPr lang="tr-TR" sz="1600" dirty="0">
                <a:latin typeface="Bahnschrift Light" panose="020B0502040204020203" pitchFamily="34" charset="0"/>
              </a:rPr>
              <a:t> hastanın </a:t>
            </a:r>
            <a:r>
              <a:rPr lang="tr-TR" sz="1600" dirty="0" err="1">
                <a:latin typeface="Bahnschrift Light" panose="020B0502040204020203" pitchFamily="34" charset="0"/>
              </a:rPr>
              <a:t>kserostomisi</a:t>
            </a:r>
            <a:r>
              <a:rPr lang="tr-TR" sz="1600" dirty="0">
                <a:latin typeface="Bahnschrift Light" panose="020B0502040204020203" pitchFamily="34" charset="0"/>
              </a:rPr>
              <a:t> mevcut olması nedeniyle parotis dozlarına ek önem verilmedi.</a:t>
            </a:r>
          </a:p>
          <a:p>
            <a:r>
              <a:rPr lang="tr-TR" sz="1600" dirty="0" err="1">
                <a:latin typeface="Bahnschrift Light" panose="020B0502040204020203" pitchFamily="34" charset="0"/>
              </a:rPr>
              <a:t>Subklinik</a:t>
            </a:r>
            <a:r>
              <a:rPr lang="tr-TR" sz="1600" dirty="0">
                <a:latin typeface="Bahnschrift Light" panose="020B0502040204020203" pitchFamily="34" charset="0"/>
              </a:rPr>
              <a:t> hastalık bölgeleri RT alanına dahil </a:t>
            </a:r>
            <a:r>
              <a:rPr lang="tr-TR" sz="1600" dirty="0" err="1">
                <a:latin typeface="Bahnschrift Light" panose="020B0502040204020203" pitchFamily="34" charset="0"/>
              </a:rPr>
              <a:t>edilmedi.Unrezeke</a:t>
            </a:r>
            <a:r>
              <a:rPr lang="tr-TR" sz="1600" dirty="0">
                <a:latin typeface="Bahnschrift Light" panose="020B0502040204020203" pitchFamily="34" charset="0"/>
              </a:rPr>
              <a:t> hastalığı olan olgular için </a:t>
            </a:r>
            <a:r>
              <a:rPr lang="tr-TR" sz="1600" dirty="0" err="1">
                <a:latin typeface="Bahnschrift Light" panose="020B0502040204020203" pitchFamily="34" charset="0"/>
              </a:rPr>
              <a:t>GTV,rezeksiyon</a:t>
            </a:r>
            <a:r>
              <a:rPr lang="tr-TR" sz="1600" dirty="0">
                <a:latin typeface="Bahnschrift Light" panose="020B0502040204020203" pitchFamily="34" charset="0"/>
              </a:rPr>
              <a:t> yapılanlarda </a:t>
            </a:r>
            <a:r>
              <a:rPr lang="tr-TR" sz="1600" dirty="0" err="1">
                <a:latin typeface="Bahnschrift Light" panose="020B0502040204020203" pitchFamily="34" charset="0"/>
              </a:rPr>
              <a:t>pre</a:t>
            </a:r>
            <a:r>
              <a:rPr lang="tr-TR" sz="1600" dirty="0">
                <a:latin typeface="Bahnschrift Light" panose="020B0502040204020203" pitchFamily="34" charset="0"/>
              </a:rPr>
              <a:t>-op GTV ve post-op tümör yatağı CTV olarak </a:t>
            </a:r>
            <a:r>
              <a:rPr lang="tr-TR" sz="1600" dirty="0" err="1">
                <a:latin typeface="Bahnschrift Light" panose="020B0502040204020203" pitchFamily="34" charset="0"/>
              </a:rPr>
              <a:t>konturlandı.İlk</a:t>
            </a:r>
            <a:r>
              <a:rPr lang="tr-TR" sz="1600" dirty="0">
                <a:latin typeface="Bahnschrift Light" panose="020B0502040204020203" pitchFamily="34" charset="0"/>
              </a:rPr>
              <a:t> yıllarda PTV oluşturmak için GTV ve CTV ye 1-2 cm marj </a:t>
            </a:r>
            <a:r>
              <a:rPr lang="tr-TR" sz="1600" dirty="0" err="1">
                <a:latin typeface="Bahnschrift Light" panose="020B0502040204020203" pitchFamily="34" charset="0"/>
              </a:rPr>
              <a:t>verildi,ancak</a:t>
            </a:r>
            <a:r>
              <a:rPr lang="tr-TR" sz="1600" dirty="0">
                <a:latin typeface="Bahnschrift Light" panose="020B0502040204020203" pitchFamily="34" charset="0"/>
              </a:rPr>
              <a:t> IMRT sonrası marj 0.3 cm’e </a:t>
            </a:r>
            <a:r>
              <a:rPr lang="tr-TR" sz="1600" dirty="0" err="1">
                <a:latin typeface="Bahnschrift Light" panose="020B0502040204020203" pitchFamily="34" charset="0"/>
              </a:rPr>
              <a:t>indirgendi,kritik</a:t>
            </a:r>
            <a:r>
              <a:rPr lang="tr-TR" sz="1600" dirty="0">
                <a:latin typeface="Bahnschrift Light" panose="020B0502040204020203" pitchFamily="34" charset="0"/>
              </a:rPr>
              <a:t> organ komşuluğunda </a:t>
            </a:r>
            <a:r>
              <a:rPr lang="tr-TR" sz="1600" dirty="0" err="1">
                <a:latin typeface="Bahnschrift Light" panose="020B0502040204020203" pitchFamily="34" charset="0"/>
              </a:rPr>
              <a:t>PTV’den</a:t>
            </a:r>
            <a:r>
              <a:rPr lang="tr-TR" sz="1600" dirty="0">
                <a:latin typeface="Bahnschrift Light" panose="020B0502040204020203" pitchFamily="34" charset="0"/>
              </a:rPr>
              <a:t> ödün verildi.</a:t>
            </a:r>
          </a:p>
          <a:p>
            <a:r>
              <a:rPr lang="tr-TR" sz="1600" dirty="0">
                <a:latin typeface="Bahnschrift Light" panose="020B0502040204020203" pitchFamily="34" charset="0"/>
              </a:rPr>
              <a:t>%78 hastada IMRT </a:t>
            </a:r>
            <a:r>
              <a:rPr lang="tr-TR" sz="1600" dirty="0" err="1">
                <a:latin typeface="Bahnschrift Light" panose="020B0502040204020203" pitchFamily="34" charset="0"/>
              </a:rPr>
              <a:t>kullanıldı.İlk</a:t>
            </a:r>
            <a:r>
              <a:rPr lang="tr-TR" sz="1600" dirty="0">
                <a:latin typeface="Bahnschrift Light" panose="020B0502040204020203" pitchFamily="34" charset="0"/>
              </a:rPr>
              <a:t> RT medyan doz 65 </a:t>
            </a:r>
            <a:r>
              <a:rPr lang="tr-TR" sz="1600" dirty="0" err="1">
                <a:latin typeface="Bahnschrift Light" panose="020B0502040204020203" pitchFamily="34" charset="0"/>
              </a:rPr>
              <a:t>Gy,ve</a:t>
            </a:r>
            <a:r>
              <a:rPr lang="tr-TR" sz="1600" dirty="0">
                <a:latin typeface="Bahnschrift Light" panose="020B0502040204020203" pitchFamily="34" charset="0"/>
              </a:rPr>
              <a:t> RT/re-</a:t>
            </a:r>
            <a:r>
              <a:rPr lang="tr-TR" sz="1600" dirty="0" err="1">
                <a:latin typeface="Bahnschrift Light" panose="020B0502040204020203" pitchFamily="34" charset="0"/>
              </a:rPr>
              <a:t>Rt</a:t>
            </a:r>
            <a:r>
              <a:rPr lang="tr-TR" sz="1600" dirty="0">
                <a:latin typeface="Bahnschrift Light" panose="020B0502040204020203" pitchFamily="34" charset="0"/>
              </a:rPr>
              <a:t> arası medyan zaman aralığı 32.4 </a:t>
            </a:r>
            <a:r>
              <a:rPr lang="tr-TR" sz="1600" dirty="0" err="1">
                <a:latin typeface="Bahnschrift Light" panose="020B0502040204020203" pitchFamily="34" charset="0"/>
              </a:rPr>
              <a:t>ay,medyan</a:t>
            </a:r>
            <a:r>
              <a:rPr lang="tr-TR" sz="1600" dirty="0">
                <a:latin typeface="Bahnschrift Light" panose="020B0502040204020203" pitchFamily="34" charset="0"/>
              </a:rPr>
              <a:t> re-</a:t>
            </a:r>
            <a:r>
              <a:rPr lang="tr-TR" sz="1600" dirty="0" err="1">
                <a:latin typeface="Bahnschrift Light" panose="020B0502040204020203" pitchFamily="34" charset="0"/>
              </a:rPr>
              <a:t>Rt</a:t>
            </a:r>
            <a:r>
              <a:rPr lang="tr-TR" sz="1600" dirty="0">
                <a:latin typeface="Bahnschrift Light" panose="020B0502040204020203" pitchFamily="34" charset="0"/>
              </a:rPr>
              <a:t> doz 59.4Gy(1.8-72Gy),medyan kümülatif doz:122,4Gy(43,4-142,2Gy).23 hasta re-RT tamamlayamamış.</a:t>
            </a:r>
          </a:p>
          <a:p>
            <a:r>
              <a:rPr lang="tr-TR" sz="1600" dirty="0">
                <a:latin typeface="Bahnschrift Light" panose="020B0502040204020203" pitchFamily="34" charset="0"/>
              </a:rPr>
              <a:t>Spinal </a:t>
            </a:r>
            <a:r>
              <a:rPr lang="tr-TR" sz="1600" dirty="0" err="1">
                <a:latin typeface="Bahnschrift Light" panose="020B0502040204020203" pitchFamily="34" charset="0"/>
              </a:rPr>
              <a:t>kord</a:t>
            </a:r>
            <a:r>
              <a:rPr lang="tr-TR" sz="1600" dirty="0">
                <a:latin typeface="Bahnschrift Light" panose="020B0502040204020203" pitchFamily="34" charset="0"/>
              </a:rPr>
              <a:t> ve beyin sapı için kümülatif doz sırasıyla,50Gy ve 60 </a:t>
            </a:r>
            <a:r>
              <a:rPr lang="tr-TR" sz="1600" dirty="0" err="1">
                <a:latin typeface="Bahnschrift Light" panose="020B0502040204020203" pitchFamily="34" charset="0"/>
              </a:rPr>
              <a:t>Gy</a:t>
            </a:r>
            <a:r>
              <a:rPr lang="tr-TR" sz="1600" dirty="0">
                <a:latin typeface="Bahnschrift Light" panose="020B0502040204020203" pitchFamily="34" charset="0"/>
              </a:rPr>
              <a:t> olarak sınırlandırılmış.</a:t>
            </a:r>
          </a:p>
          <a:p>
            <a:r>
              <a:rPr lang="tr-TR" sz="1600" dirty="0">
                <a:latin typeface="Bahnschrift Light" panose="020B0502040204020203" pitchFamily="34" charset="0"/>
              </a:rPr>
              <a:t>13 hastaya medyan olarak 20Gy brakiterapi </a:t>
            </a:r>
            <a:r>
              <a:rPr lang="tr-TR" sz="1600" dirty="0" err="1">
                <a:latin typeface="Bahnschrift Light" panose="020B0502040204020203" pitchFamily="34" charset="0"/>
              </a:rPr>
              <a:t>boost</a:t>
            </a:r>
            <a:r>
              <a:rPr lang="tr-TR" sz="1600" dirty="0">
                <a:latin typeface="Bahnschrift Light" panose="020B0502040204020203" pitchFamily="34" charset="0"/>
              </a:rPr>
              <a:t> uygulanmış.(9 </a:t>
            </a:r>
            <a:r>
              <a:rPr lang="tr-TR" sz="1600" dirty="0" err="1">
                <a:latin typeface="Bahnschrift Light" panose="020B0502040204020203" pitchFamily="34" charset="0"/>
              </a:rPr>
              <a:t>nazofarenks</a:t>
            </a:r>
            <a:r>
              <a:rPr lang="tr-TR" sz="1600" dirty="0">
                <a:latin typeface="Bahnschrift Light" panose="020B0502040204020203" pitchFamily="34" charset="0"/>
              </a:rPr>
              <a:t> karsinomu,4 </a:t>
            </a:r>
            <a:r>
              <a:rPr lang="tr-TR" sz="1600" dirty="0" err="1">
                <a:latin typeface="Bahnschrift Light" panose="020B0502040204020203" pitchFamily="34" charset="0"/>
              </a:rPr>
              <a:t>orofarenks</a:t>
            </a:r>
            <a:r>
              <a:rPr lang="tr-TR" sz="1600" dirty="0">
                <a:latin typeface="Bahnschrift Light" panose="020B0502040204020203" pitchFamily="34" charset="0"/>
              </a:rPr>
              <a:t> karsinomu)</a:t>
            </a:r>
          </a:p>
          <a:p>
            <a:r>
              <a:rPr lang="tr-TR" sz="1600" dirty="0">
                <a:latin typeface="Bahnschrift Light" panose="020B0502040204020203" pitchFamily="34" charset="0"/>
              </a:rPr>
              <a:t>150 hasta(%48) </a:t>
            </a:r>
            <a:r>
              <a:rPr lang="tr-TR" sz="1600" dirty="0" err="1">
                <a:latin typeface="Bahnschrift Light" panose="020B0502040204020203" pitchFamily="34" charset="0"/>
              </a:rPr>
              <a:t>opere</a:t>
            </a:r>
            <a:r>
              <a:rPr lang="tr-TR" sz="1600" dirty="0">
                <a:latin typeface="Bahnschrift Light" panose="020B0502040204020203" pitchFamily="34" charset="0"/>
              </a:rPr>
              <a:t> oldu,%19 negatif marj,%20 yakın(&lt;5mm) marj,%38 pozitif marj,%28 marj bilgisi yok.</a:t>
            </a:r>
          </a:p>
          <a:p>
            <a:r>
              <a:rPr lang="tr-TR" sz="1600" dirty="0">
                <a:latin typeface="Bahnschrift Light" panose="020B0502040204020203" pitchFamily="34" charset="0"/>
              </a:rPr>
              <a:t>184 hasta Kemoterapi(KT) aldı.172 hasta eş zamanlı </a:t>
            </a:r>
            <a:r>
              <a:rPr lang="tr-TR" sz="1600" dirty="0" err="1">
                <a:latin typeface="Bahnschrift Light" panose="020B0502040204020203" pitchFamily="34" charset="0"/>
              </a:rPr>
              <a:t>KT,sisplatin</a:t>
            </a:r>
            <a:r>
              <a:rPr lang="tr-TR" sz="1600" dirty="0">
                <a:latin typeface="Bahnschrift Light" panose="020B0502040204020203" pitchFamily="34" charset="0"/>
              </a:rPr>
              <a:t>(%29,1)</a:t>
            </a:r>
            <a:r>
              <a:rPr lang="tr-TR" sz="1600" dirty="0" err="1">
                <a:latin typeface="Bahnschrift Light" panose="020B0502040204020203" pitchFamily="34" charset="0"/>
              </a:rPr>
              <a:t>karbo-paklitaksel</a:t>
            </a:r>
            <a:r>
              <a:rPr lang="tr-TR" sz="1600" dirty="0">
                <a:latin typeface="Bahnschrift Light" panose="020B0502040204020203" pitchFamily="34" charset="0"/>
              </a:rPr>
              <a:t>(20,3%)</a:t>
            </a:r>
            <a:r>
              <a:rPr lang="tr-TR" sz="1600" dirty="0" err="1">
                <a:latin typeface="Bahnschrift Light" panose="020B0502040204020203" pitchFamily="34" charset="0"/>
              </a:rPr>
              <a:t>setüksimab</a:t>
            </a:r>
            <a:r>
              <a:rPr lang="tr-TR" sz="1600" dirty="0">
                <a:latin typeface="Bahnschrift Light" panose="020B0502040204020203" pitchFamily="34" charset="0"/>
              </a:rPr>
              <a:t>(%13,4);42 hasta indüksiyon KT aldı.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b="1" dirty="0">
                <a:latin typeface="Bahnschrift Light" panose="020B0502040204020203" pitchFamily="34" charset="0"/>
              </a:rPr>
              <a:t>Kemoterapi(KT)/</a:t>
            </a:r>
            <a:r>
              <a:rPr lang="tr-TR" sz="1600" b="1" dirty="0" err="1">
                <a:latin typeface="Bahnschrift Light" panose="020B0502040204020203" pitchFamily="34" charset="0"/>
              </a:rPr>
              <a:t>Cerrahi:</a:t>
            </a:r>
            <a:r>
              <a:rPr lang="tr-TR" sz="1600" dirty="0" err="1">
                <a:latin typeface="Bahnschrift Light" panose="020B0502040204020203" pitchFamily="34" charset="0"/>
              </a:rPr>
              <a:t>KT</a:t>
            </a:r>
            <a:r>
              <a:rPr lang="tr-TR" sz="1600" dirty="0">
                <a:latin typeface="Bahnschrift Light" panose="020B0502040204020203" pitchFamily="34" charset="0"/>
              </a:rPr>
              <a:t> medikal onkolog tarafından verilmiş(kriterleri makalede yok),</a:t>
            </a:r>
            <a:r>
              <a:rPr lang="tr-TR" sz="1600" dirty="0" err="1">
                <a:latin typeface="Bahnschrift Light" panose="020B0502040204020203" pitchFamily="34" charset="0"/>
              </a:rPr>
              <a:t>Rezektable</a:t>
            </a:r>
            <a:r>
              <a:rPr lang="tr-TR" sz="1600" dirty="0">
                <a:latin typeface="Bahnschrift Light" panose="020B0502040204020203" pitchFamily="34" charset="0"/>
              </a:rPr>
              <a:t> tümör ise rezeksiyon yapılmış.</a:t>
            </a:r>
          </a:p>
          <a:p>
            <a:pPr marL="0" indent="0">
              <a:buNone/>
            </a:pPr>
            <a:endParaRPr lang="tr-TR" sz="1600" dirty="0">
              <a:latin typeface="Bahnschrift Light" panose="020B0502040204020203" pitchFamily="34" charset="0"/>
            </a:endParaRPr>
          </a:p>
          <a:p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42087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2C85C8D5-6FAC-09B1-56B7-7D1FCA46982F}"/>
              </a:ext>
            </a:extLst>
          </p:cNvPr>
          <p:cNvSpPr txBox="1"/>
          <p:nvPr/>
        </p:nvSpPr>
        <p:spPr>
          <a:xfrm>
            <a:off x="0" y="83976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latin typeface="Bahnschrift Light" panose="020B0502040204020203" pitchFamily="34" charset="0"/>
              </a:rPr>
              <a:t>Non-Skuamoz</a:t>
            </a:r>
            <a:r>
              <a:rPr lang="tr-TR" b="1" dirty="0">
                <a:latin typeface="Bahnschrift Light" panose="020B0502040204020203" pitchFamily="34" charset="0"/>
              </a:rPr>
              <a:t> hücreli histoloji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Sarkom ve tükürük bezi tümörleri uzun seyirli olması nedeniyle geç dönem yan etkiler düşünülmeli.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tekniği SCC histolojisi ile benzer.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Yalnız bir </a:t>
            </a:r>
            <a:r>
              <a:rPr lang="tr-TR" dirty="0" err="1">
                <a:latin typeface="Bahnschrift Light" panose="020B0502040204020203" pitchFamily="34" charset="0"/>
              </a:rPr>
              <a:t>makale,tek</a:t>
            </a:r>
            <a:r>
              <a:rPr lang="tr-TR" dirty="0">
                <a:latin typeface="Bahnschrift Light" panose="020B0502040204020203" pitchFamily="34" charset="0"/>
              </a:rPr>
              <a:t> merkezli retrospektif </a:t>
            </a:r>
            <a:r>
              <a:rPr lang="tr-TR" dirty="0" err="1">
                <a:latin typeface="Bahnschrift Light" panose="020B0502040204020203" pitchFamily="34" charset="0"/>
              </a:rPr>
              <a:t>çalışma,bu</a:t>
            </a:r>
            <a:r>
              <a:rPr lang="tr-TR" dirty="0">
                <a:latin typeface="Bahnschrift Light" panose="020B0502040204020203" pitchFamily="34" charset="0"/>
              </a:rPr>
              <a:t> durumun nadirliği ve heterojenliği </a:t>
            </a:r>
            <a:r>
              <a:rPr lang="tr-TR" dirty="0" err="1">
                <a:latin typeface="Bahnschrift Light" panose="020B0502040204020203" pitchFamily="34" charset="0"/>
              </a:rPr>
              <a:t>üztüne</a:t>
            </a:r>
            <a:r>
              <a:rPr lang="tr-TR" dirty="0">
                <a:latin typeface="Bahnschrift Light" panose="020B0502040204020203" pitchFamily="34" charset="0"/>
              </a:rPr>
              <a:t> vurgu </a:t>
            </a:r>
            <a:r>
              <a:rPr lang="tr-TR" dirty="0" err="1">
                <a:latin typeface="Bahnschrift Light" panose="020B0502040204020203" pitchFamily="34" charset="0"/>
              </a:rPr>
              <a:t>yapmış,tekrar</a:t>
            </a:r>
            <a:r>
              <a:rPr lang="tr-TR" dirty="0">
                <a:latin typeface="Bahnschrift Light" panose="020B0502040204020203" pitchFamily="34" charset="0"/>
              </a:rPr>
              <a:t> tedavi önerilmekte ancak yeterli kanıt </a:t>
            </a:r>
            <a:r>
              <a:rPr lang="tr-TR" dirty="0" err="1">
                <a:latin typeface="Bahnschrift Light" panose="020B0502040204020203" pitchFamily="34" charset="0"/>
              </a:rPr>
              <a:t>yok,ekstrapolasyon</a:t>
            </a:r>
            <a:r>
              <a:rPr lang="tr-TR" dirty="0">
                <a:latin typeface="Bahnschrift Light" panose="020B0502040204020203" pitchFamily="34" charset="0"/>
              </a:rPr>
              <a:t> ile önerilmekte.</a:t>
            </a:r>
          </a:p>
          <a:p>
            <a:endParaRPr lang="tr-TR" dirty="0">
              <a:latin typeface="Bahnschrift Light" panose="020B0502040204020203" pitchFamily="34" charset="0"/>
            </a:endParaRPr>
          </a:p>
          <a:p>
            <a:r>
              <a:rPr lang="tr-TR" b="1" dirty="0">
                <a:latin typeface="Bahnschrift Light" panose="020B0502040204020203" pitchFamily="34" charset="0"/>
              </a:rPr>
              <a:t>Proton Terapisi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Daha az düşük/orta doz </a:t>
            </a:r>
            <a:r>
              <a:rPr lang="tr-TR" dirty="0" err="1">
                <a:latin typeface="Bahnschrift Light" panose="020B0502040204020203" pitchFamily="34" charset="0"/>
              </a:rPr>
              <a:t>dağılımı,bragg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peak</a:t>
            </a:r>
            <a:r>
              <a:rPr lang="tr-TR" dirty="0">
                <a:latin typeface="Bahnschrift Light" panose="020B0502040204020203" pitchFamily="34" charset="0"/>
              </a:rPr>
              <a:t> nedenli çıkış dozu az olması nedenli alternatif modalite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Bragg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peak</a:t>
            </a:r>
            <a:r>
              <a:rPr lang="tr-TR" dirty="0">
                <a:latin typeface="Bahnschrift Light" panose="020B0502040204020203" pitchFamily="34" charset="0"/>
              </a:rPr>
              <a:t> distal kenarında potansiyel olarak yüksek RBE </a:t>
            </a:r>
            <a:r>
              <a:rPr lang="tr-TR" dirty="0" err="1">
                <a:latin typeface="Bahnschrift Light" panose="020B0502040204020203" pitchFamily="34" charset="0"/>
              </a:rPr>
              <a:t>değeri,tedavi</a:t>
            </a:r>
            <a:r>
              <a:rPr lang="tr-TR" dirty="0">
                <a:latin typeface="Bahnschrift Light" panose="020B0502040204020203" pitchFamily="34" charset="0"/>
              </a:rPr>
              <a:t> süresince doku değişimine artan hassasiyet açısından dikkatli </a:t>
            </a:r>
            <a:r>
              <a:rPr lang="tr-TR" dirty="0" err="1">
                <a:latin typeface="Bahnschrift Light" panose="020B0502040204020203" pitchFamily="34" charset="0"/>
              </a:rPr>
              <a:t>olunmalı.Bu</a:t>
            </a:r>
            <a:r>
              <a:rPr lang="tr-TR" dirty="0">
                <a:latin typeface="Bahnschrift Light" panose="020B0502040204020203" pitchFamily="34" charset="0"/>
              </a:rPr>
              <a:t> noktalara değinene yakın zamanlı bir </a:t>
            </a:r>
            <a:r>
              <a:rPr lang="tr-TR" dirty="0" err="1">
                <a:latin typeface="Bahnschrift Light" panose="020B0502040204020203" pitchFamily="34" charset="0"/>
              </a:rPr>
              <a:t>nazofarenks</a:t>
            </a:r>
            <a:r>
              <a:rPr lang="tr-TR" dirty="0">
                <a:latin typeface="Bahnschrift Light" panose="020B0502040204020203" pitchFamily="34" charset="0"/>
              </a:rPr>
              <a:t> çalışması proton terapisinin geç toksisiteyi arttırabileceğini göstermiştir.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Proton tedavisinden daha fazla fayda görebilecek </a:t>
            </a:r>
            <a:r>
              <a:rPr lang="tr-TR" dirty="0" err="1">
                <a:latin typeface="Bahnschrift Light" panose="020B0502040204020203" pitchFamily="34" charset="0"/>
              </a:rPr>
              <a:t>gruplar,sinonazal,periorbital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karsınomlar,perinöral</a:t>
            </a:r>
            <a:r>
              <a:rPr lang="tr-TR" dirty="0">
                <a:latin typeface="Bahnschrift Light" panose="020B0502040204020203" pitchFamily="34" charset="0"/>
              </a:rPr>
              <a:t> invazyon olan </a:t>
            </a:r>
            <a:r>
              <a:rPr lang="tr-TR" dirty="0" err="1">
                <a:latin typeface="Bahnschrift Light" panose="020B0502040204020203" pitchFamily="34" charset="0"/>
              </a:rPr>
              <a:t>olgular,nazofarenks,iyi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lateralize</a:t>
            </a:r>
            <a:r>
              <a:rPr lang="tr-TR" dirty="0">
                <a:latin typeface="Bahnschrift Light" panose="020B0502040204020203" pitchFamily="34" charset="0"/>
              </a:rPr>
              <a:t> olan tükürük bezi kaynaklı veya boyun </a:t>
            </a:r>
            <a:r>
              <a:rPr lang="tr-TR" dirty="0" err="1">
                <a:latin typeface="Bahnschrift Light" panose="020B0502040204020203" pitchFamily="34" charset="0"/>
              </a:rPr>
              <a:t>rekürrensi</a:t>
            </a:r>
            <a:r>
              <a:rPr lang="tr-TR" dirty="0">
                <a:latin typeface="Bahnschrift Light" panose="020B0502040204020203" pitchFamily="34" charset="0"/>
              </a:rPr>
              <a:t> olan hastalar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Spinal </a:t>
            </a:r>
            <a:r>
              <a:rPr lang="tr-TR" dirty="0" err="1">
                <a:latin typeface="Bahnschrift Light" panose="020B0502040204020203" pitchFamily="34" charset="0"/>
              </a:rPr>
              <a:t>kord,beyin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sapı,brakial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plexus</a:t>
            </a:r>
            <a:r>
              <a:rPr lang="tr-TR" dirty="0">
                <a:latin typeface="Bahnschrift Light" panose="020B0502040204020203" pitchFamily="34" charset="0"/>
              </a:rPr>
              <a:t> gibi kritik OAR </a:t>
            </a:r>
            <a:r>
              <a:rPr lang="tr-TR" dirty="0" err="1">
                <a:latin typeface="Bahnschrift Light" panose="020B0502040204020203" pitchFamily="34" charset="0"/>
              </a:rPr>
              <a:t>yakınlıklı</a:t>
            </a:r>
            <a:r>
              <a:rPr lang="tr-TR" dirty="0">
                <a:latin typeface="Bahnschrift Light" panose="020B0502040204020203" pitchFamily="34" charset="0"/>
              </a:rPr>
              <a:t> hedef hacmi olan hastalar için faydalı olabilir.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Foton ile karşılaştırılmalı plan yapılmalı</a:t>
            </a:r>
          </a:p>
          <a:p>
            <a:r>
              <a:rPr lang="tr-TR" b="1" dirty="0">
                <a:latin typeface="Bahnschrift Light" panose="020B0502040204020203" pitchFamily="34" charset="0"/>
              </a:rPr>
              <a:t>Karbon-İyon terapisi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Proton tedavisine kıyasla daha ağır partikül olduğu için avantajlarının daha fazla olacağı hipotezi ile öne sürülmekte.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Yalnız </a:t>
            </a:r>
            <a:r>
              <a:rPr lang="tr-TR" dirty="0" err="1">
                <a:latin typeface="Bahnschrift Light" panose="020B0502040204020203" pitchFamily="34" charset="0"/>
              </a:rPr>
              <a:t>Bragg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peak</a:t>
            </a:r>
            <a:r>
              <a:rPr lang="tr-TR" dirty="0">
                <a:latin typeface="Bahnschrift Light" panose="020B0502040204020203" pitchFamily="34" charset="0"/>
              </a:rPr>
              <a:t> ile değil aynı zamanda daha fazla LET olması ile yüksek RBE yaparak ve </a:t>
            </a:r>
            <a:r>
              <a:rPr lang="tr-TR" dirty="0" err="1">
                <a:latin typeface="Bahnschrift Light" panose="020B0502040204020203" pitchFamily="34" charset="0"/>
              </a:rPr>
              <a:t>radiorezistan</a:t>
            </a:r>
            <a:r>
              <a:rPr lang="tr-TR" dirty="0">
                <a:latin typeface="Bahnschrift Light" panose="020B0502040204020203" pitchFamily="34" charset="0"/>
              </a:rPr>
              <a:t> hastalık kontrolüne </a:t>
            </a:r>
            <a:r>
              <a:rPr lang="tr-TR" dirty="0" err="1">
                <a:latin typeface="Bahnschrift Light" panose="020B0502040204020203" pitchFamily="34" charset="0"/>
              </a:rPr>
              <a:t>intrafraksiyonel</a:t>
            </a:r>
            <a:r>
              <a:rPr lang="tr-TR" dirty="0">
                <a:latin typeface="Bahnschrift Light" panose="020B0502040204020203" pitchFamily="34" charset="0"/>
              </a:rPr>
              <a:t> DNA tamirini engelleyerek katkı </a:t>
            </a:r>
            <a:r>
              <a:rPr lang="tr-TR" dirty="0" err="1">
                <a:latin typeface="Bahnschrift Light" panose="020B0502040204020203" pitchFamily="34" charset="0"/>
              </a:rPr>
              <a:t>sağlayabilir.Radyorezistan</a:t>
            </a:r>
            <a:r>
              <a:rPr lang="tr-TR" dirty="0">
                <a:latin typeface="Bahnschrift Light" panose="020B0502040204020203" pitchFamily="34" charset="0"/>
              </a:rPr>
              <a:t> histoloji için bir avantaj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Dünya genelinde </a:t>
            </a:r>
            <a:r>
              <a:rPr lang="tr-TR" dirty="0" err="1">
                <a:latin typeface="Bahnschrift Light" panose="020B0502040204020203" pitchFamily="34" charset="0"/>
              </a:rPr>
              <a:t>yaygınlaştıkta</a:t>
            </a:r>
            <a:r>
              <a:rPr lang="tr-TR" dirty="0">
                <a:latin typeface="Bahnschrift Light" panose="020B0502040204020203" pitchFamily="34" charset="0"/>
              </a:rPr>
              <a:t> avantajları daha detaylı incelenebilir.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0074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E83DD7D-C5ED-A8EE-B370-812889863133}"/>
              </a:ext>
            </a:extLst>
          </p:cNvPr>
          <p:cNvSpPr txBox="1"/>
          <p:nvPr/>
        </p:nvSpPr>
        <p:spPr>
          <a:xfrm>
            <a:off x="0" y="289249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Bahnschrift Light" panose="020B0502040204020203" pitchFamily="34" charset="0"/>
              </a:rPr>
              <a:t>Brakiterapi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Hızlı doz düşümü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Perioperastif</a:t>
            </a:r>
            <a:r>
              <a:rPr lang="tr-TR" dirty="0">
                <a:latin typeface="Bahnschrift Light" panose="020B0502040204020203" pitchFamily="34" charset="0"/>
              </a:rPr>
              <a:t> veya </a:t>
            </a:r>
            <a:r>
              <a:rPr lang="tr-TR" dirty="0" err="1">
                <a:latin typeface="Bahnschrift Light" panose="020B0502040204020203" pitchFamily="34" charset="0"/>
              </a:rPr>
              <a:t>definitif</a:t>
            </a:r>
            <a:r>
              <a:rPr lang="tr-TR" dirty="0">
                <a:latin typeface="Bahnschrift Light" panose="020B0502040204020203" pitchFamily="34" charset="0"/>
              </a:rPr>
              <a:t> tedavide kullanılabilir.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Litvanya’da yapılan 64 </a:t>
            </a:r>
            <a:r>
              <a:rPr lang="tr-TR" dirty="0" err="1">
                <a:latin typeface="Bahnschrift Light" panose="020B0502040204020203" pitchFamily="34" charset="0"/>
              </a:rPr>
              <a:t>rekürren</a:t>
            </a:r>
            <a:r>
              <a:rPr lang="tr-TR" dirty="0">
                <a:latin typeface="Bahnschrift Light" panose="020B0502040204020203" pitchFamily="34" charset="0"/>
              </a:rPr>
              <a:t> baş/boyun kanseri hastanın olduğu ya 50Gy/25frx ya da HDR brakiterapi karşılaştırılması yapılmış ve 2 yıllık sağkalım EBRT de %32 iken BRT de %67 oranıyla anlamlı fark </a:t>
            </a:r>
            <a:r>
              <a:rPr lang="tr-TR" dirty="0" err="1">
                <a:latin typeface="Bahnschrift Light" panose="020B0502040204020203" pitchFamily="34" charset="0"/>
              </a:rPr>
              <a:t>bulunmuş.Bu</a:t>
            </a:r>
            <a:r>
              <a:rPr lang="tr-TR" dirty="0">
                <a:latin typeface="Bahnschrift Light" panose="020B0502040204020203" pitchFamily="34" charset="0"/>
              </a:rPr>
              <a:t> durum tek merkezli çalışmanın olması ve hasta sayı azlığı nedenli  veya doz düşüklüğü nedeniyle olup olmadığı kesin değil.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Ancak birden çok merkezde yapılan tek merkezli çalışmalar bu konuda deneyimli merkezlerde alternatif seçenek olarak göstermiştir.</a:t>
            </a:r>
          </a:p>
          <a:p>
            <a:r>
              <a:rPr lang="tr-TR" b="1" dirty="0">
                <a:latin typeface="Bahnschrift Light" panose="020B0502040204020203" pitchFamily="34" charset="0"/>
              </a:rPr>
              <a:t>Sistemik tedavi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Modern tedavi döneminde platin bazlı kemoterapi </a:t>
            </a:r>
            <a:r>
              <a:rPr lang="tr-TR" dirty="0" err="1">
                <a:latin typeface="Bahnschrift Light" panose="020B0502040204020203" pitchFamily="34" charset="0"/>
              </a:rPr>
              <a:t>seçilmekte,re</a:t>
            </a:r>
            <a:r>
              <a:rPr lang="tr-TR" dirty="0">
                <a:latin typeface="Bahnschrift Light" panose="020B0502040204020203" pitchFamily="34" charset="0"/>
              </a:rPr>
              <a:t>-RT için başlangıç hastalığın platin bazlı rejime verdiği yanıt göz önünde </a:t>
            </a:r>
            <a:r>
              <a:rPr lang="tr-TR" dirty="0" err="1">
                <a:latin typeface="Bahnschrift Light" panose="020B0502040204020203" pitchFamily="34" charset="0"/>
              </a:rPr>
              <a:t>bulundurulmalı.Platinum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rezistan</a:t>
            </a:r>
            <a:r>
              <a:rPr lang="tr-TR" dirty="0">
                <a:latin typeface="Bahnschrift Light" panose="020B0502040204020203" pitchFamily="34" charset="0"/>
              </a:rPr>
              <a:t> hastalıkta </a:t>
            </a:r>
            <a:r>
              <a:rPr lang="tr-TR" dirty="0" err="1">
                <a:latin typeface="Bahnschrift Light" panose="020B0502040204020203" pitchFamily="34" charset="0"/>
              </a:rPr>
              <a:t>setüksimab</a:t>
            </a:r>
            <a:r>
              <a:rPr lang="tr-TR" dirty="0">
                <a:latin typeface="Bahnschrift Light" panose="020B0502040204020203" pitchFamily="34" charset="0"/>
              </a:rPr>
              <a:t> sık kullanılan </a:t>
            </a:r>
            <a:r>
              <a:rPr lang="tr-TR" dirty="0" err="1">
                <a:latin typeface="Bahnschrift Light" panose="020B0502040204020203" pitchFamily="34" charset="0"/>
              </a:rPr>
              <a:t>seçenek,aynı</a:t>
            </a:r>
            <a:r>
              <a:rPr lang="tr-TR" dirty="0">
                <a:latin typeface="Bahnschrift Light" panose="020B0502040204020203" pitchFamily="34" charset="0"/>
              </a:rPr>
              <a:t> zamanda SBRT ile aynı zamanda verilebilmekte.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PDL-1 </a:t>
            </a:r>
            <a:r>
              <a:rPr lang="tr-TR" dirty="0" err="1">
                <a:latin typeface="Bahnschrift Light" panose="020B0502040204020203" pitchFamily="34" charset="0"/>
              </a:rPr>
              <a:t>checkpoint</a:t>
            </a:r>
            <a:r>
              <a:rPr lang="tr-TR" dirty="0">
                <a:latin typeface="Bahnschrift Light" panose="020B0502040204020203" pitchFamily="34" charset="0"/>
              </a:rPr>
              <a:t> inhibitörleri 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ile birlikte klinik çalışmalar dışında </a:t>
            </a:r>
            <a:r>
              <a:rPr lang="tr-TR" dirty="0" err="1">
                <a:latin typeface="Bahnschrift Light" panose="020B0502040204020203" pitchFamily="34" charset="0"/>
              </a:rPr>
              <a:t>kullanılmamakta,Pembrolizumab</a:t>
            </a:r>
            <a:r>
              <a:rPr lang="tr-TR" dirty="0">
                <a:latin typeface="Bahnschrift Light" panose="020B0502040204020203" pitchFamily="34" charset="0"/>
              </a:rPr>
              <a:t>/platin +RT ve yalnız </a:t>
            </a:r>
            <a:r>
              <a:rPr lang="tr-TR" dirty="0" err="1">
                <a:latin typeface="Bahnschrift Light" panose="020B0502040204020203" pitchFamily="34" charset="0"/>
              </a:rPr>
              <a:t>pembrolizumab</a:t>
            </a:r>
            <a:r>
              <a:rPr lang="tr-TR" dirty="0">
                <a:latin typeface="Bahnschrift Light" panose="020B0502040204020203" pitchFamily="34" charset="0"/>
              </a:rPr>
              <a:t> karşılaştırılması yapılan çalışma sürmekte.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RTOG 3507 SBRT ve </a:t>
            </a:r>
            <a:r>
              <a:rPr lang="tr-TR" dirty="0" err="1">
                <a:latin typeface="Bahnschrift Light" panose="020B0502040204020203" pitchFamily="34" charset="0"/>
              </a:rPr>
              <a:t>pembrolizumab</a:t>
            </a:r>
            <a:r>
              <a:rPr lang="tr-TR" dirty="0">
                <a:latin typeface="Bahnschrift Light" panose="020B0502040204020203" pitchFamily="34" charset="0"/>
              </a:rPr>
              <a:t> etkinliğini araştırmakta.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İnduksiyon</a:t>
            </a:r>
            <a:r>
              <a:rPr lang="tr-TR" dirty="0">
                <a:latin typeface="Bahnschrift Light" panose="020B0502040204020203" pitchFamily="34" charset="0"/>
              </a:rPr>
              <a:t> kemoterapisi genel olarak güncel tedavilerle kıyaslandığında </a:t>
            </a:r>
            <a:r>
              <a:rPr lang="tr-TR" dirty="0" err="1">
                <a:latin typeface="Bahnschrift Light" panose="020B0502040204020203" pitchFamily="34" charset="0"/>
              </a:rPr>
              <a:t>survi</a:t>
            </a:r>
            <a:r>
              <a:rPr lang="tr-TR" dirty="0">
                <a:latin typeface="Bahnschrift Light" panose="020B0502040204020203" pitchFamily="34" charset="0"/>
              </a:rPr>
              <a:t> katkısı olmadığından </a:t>
            </a:r>
            <a:r>
              <a:rPr lang="tr-TR" dirty="0" err="1">
                <a:latin typeface="Bahnschrift Light" panose="020B0502040204020203" pitchFamily="34" charset="0"/>
              </a:rPr>
              <a:t>önerilmemekte.Bu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duurmun</a:t>
            </a:r>
            <a:r>
              <a:rPr lang="tr-TR" dirty="0">
                <a:latin typeface="Bahnschrift Light" panose="020B0502040204020203" pitchFamily="34" charset="0"/>
              </a:rPr>
              <a:t> istisnası </a:t>
            </a:r>
            <a:r>
              <a:rPr lang="tr-TR" dirty="0" err="1">
                <a:latin typeface="Bahnschrift Light" panose="020B0502040204020203" pitchFamily="34" charset="0"/>
              </a:rPr>
              <a:t>nazofarenks</a:t>
            </a:r>
            <a:r>
              <a:rPr lang="tr-TR" dirty="0">
                <a:latin typeface="Bahnschrift Light" panose="020B0502040204020203" pitchFamily="34" charset="0"/>
              </a:rPr>
              <a:t>/</a:t>
            </a:r>
            <a:r>
              <a:rPr lang="tr-TR" dirty="0" err="1">
                <a:latin typeface="Bahnschrift Light" panose="020B0502040204020203" pitchFamily="34" charset="0"/>
              </a:rPr>
              <a:t>kafatabanı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tümörleri,hızlı</a:t>
            </a:r>
            <a:r>
              <a:rPr lang="tr-TR" dirty="0">
                <a:latin typeface="Bahnschrift Light" panose="020B0502040204020203" pitchFamily="34" charset="0"/>
              </a:rPr>
              <a:t> cevap ile beyin </a:t>
            </a:r>
            <a:r>
              <a:rPr lang="tr-TR" dirty="0" err="1">
                <a:latin typeface="Bahnschrift Light" panose="020B0502040204020203" pitchFamily="34" charset="0"/>
              </a:rPr>
              <a:t>sapı,optik</a:t>
            </a:r>
            <a:r>
              <a:rPr lang="tr-TR" dirty="0">
                <a:latin typeface="Bahnschrift Light" panose="020B0502040204020203" pitchFamily="34" charset="0"/>
              </a:rPr>
              <a:t> yol dozları </a:t>
            </a:r>
            <a:r>
              <a:rPr lang="tr-TR" dirty="0" err="1">
                <a:latin typeface="Bahnschrift Light" panose="020B0502040204020203" pitchFamily="34" charset="0"/>
              </a:rPr>
              <a:t>azaltılabilinir</a:t>
            </a:r>
            <a:r>
              <a:rPr lang="tr-TR" dirty="0">
                <a:latin typeface="Bahnschrift Ligh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Bir başka stratejide indüksiyon kemoterapisinin stabil hastalık elde etmeye çalışılarak radyoterapiyi geciktirme avantajını </a:t>
            </a:r>
            <a:r>
              <a:rPr lang="tr-TR" dirty="0" err="1">
                <a:latin typeface="Bahnschrift Light" panose="020B0502040204020203" pitchFamily="34" charset="0"/>
              </a:rPr>
              <a:t>kullanmaktır,daha</a:t>
            </a:r>
            <a:r>
              <a:rPr lang="tr-TR" dirty="0">
                <a:latin typeface="Bahnschrift Light" panose="020B0502040204020203" pitchFamily="34" charset="0"/>
              </a:rPr>
              <a:t> fazla çalışmaya ihtiyaç var</a:t>
            </a:r>
          </a:p>
        </p:txBody>
      </p:sp>
    </p:spTree>
    <p:extLst>
      <p:ext uri="{BB962C8B-B14F-4D97-AF65-F5344CB8AC3E}">
        <p14:creationId xmlns:p14="http://schemas.microsoft.com/office/powerpoint/2010/main" val="415653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87A450-50C0-6B05-C52D-303718C2F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66" y="482017"/>
            <a:ext cx="7393734" cy="488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Doz kısıtlamaları ve toksisite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766B5B9-E19D-72FB-BDBD-A7C9140A93C3}"/>
              </a:ext>
            </a:extLst>
          </p:cNvPr>
          <p:cNvSpPr txBox="1"/>
          <p:nvPr/>
        </p:nvSpPr>
        <p:spPr>
          <a:xfrm>
            <a:off x="821094" y="1240971"/>
            <a:ext cx="110661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Ağır ve hatta fatal toksisite </a:t>
            </a:r>
            <a:r>
              <a:rPr lang="tr-TR" dirty="0" err="1">
                <a:latin typeface="Bahnschrift Light" panose="020B0502040204020203" pitchFamily="34" charset="0"/>
              </a:rPr>
              <a:t>olabilir,hastalar</a:t>
            </a:r>
            <a:r>
              <a:rPr lang="tr-TR" dirty="0">
                <a:latin typeface="Bahnschrift Light" panose="020B0502040204020203" pitchFamily="34" charset="0"/>
              </a:rPr>
              <a:t> bilgilendirilmeli ve buna göre bir yol çizilmeli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Quantitatif</a:t>
            </a:r>
            <a:r>
              <a:rPr lang="tr-TR" dirty="0">
                <a:latin typeface="Bahnschrift Light" panose="020B0502040204020203" pitchFamily="34" charset="0"/>
              </a:rPr>
              <a:t> birleşik plan analizi gerekli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Kritik yapılar ve genel kaçınılması gereken yapılar olarak sınıflandırılmalı.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Kritik yapılar tolere edilemeyen adverse etki ortaya çıkabilen </a:t>
            </a:r>
            <a:r>
              <a:rPr lang="tr-TR" dirty="0" err="1">
                <a:latin typeface="Bahnschrift Light" panose="020B0502040204020203" pitchFamily="34" charset="0"/>
              </a:rPr>
              <a:t>organlar,örnek</a:t>
            </a:r>
            <a:r>
              <a:rPr lang="tr-TR" dirty="0">
                <a:latin typeface="Bahnschrift Light" panose="020B0502040204020203" pitchFamily="34" charset="0"/>
              </a:rPr>
              <a:t> olarak bilateral </a:t>
            </a:r>
            <a:r>
              <a:rPr lang="tr-TR" dirty="0" err="1">
                <a:latin typeface="Bahnschrift Light" panose="020B0502040204020203" pitchFamily="34" charset="0"/>
              </a:rPr>
              <a:t>körlük,myelopati,beyin</a:t>
            </a:r>
            <a:r>
              <a:rPr lang="tr-TR" dirty="0">
                <a:latin typeface="Bahnschrift Light" panose="020B0502040204020203" pitchFamily="34" charset="0"/>
              </a:rPr>
              <a:t> sapı nekrozu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Diğer yan </a:t>
            </a:r>
            <a:r>
              <a:rPr lang="tr-TR" dirty="0" err="1">
                <a:latin typeface="Bahnschrift Light" panose="020B0502040204020203" pitchFamily="34" charset="0"/>
              </a:rPr>
              <a:t>etkiler,mukozal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nekroz,temporal</a:t>
            </a:r>
            <a:r>
              <a:rPr lang="tr-TR" dirty="0">
                <a:latin typeface="Bahnschrift Light" panose="020B0502040204020203" pitchFamily="34" charset="0"/>
              </a:rPr>
              <a:t> lob </a:t>
            </a:r>
            <a:r>
              <a:rPr lang="tr-TR" dirty="0" err="1">
                <a:latin typeface="Bahnschrift Light" panose="020B0502040204020203" pitchFamily="34" charset="0"/>
              </a:rPr>
              <a:t>nekrozu,kranial</a:t>
            </a:r>
            <a:r>
              <a:rPr lang="tr-TR" dirty="0">
                <a:latin typeface="Bahnschrift Light" panose="020B0502040204020203" pitchFamily="34" charset="0"/>
              </a:rPr>
              <a:t> sinir </a:t>
            </a:r>
            <a:r>
              <a:rPr lang="tr-TR" dirty="0" err="1">
                <a:latin typeface="Bahnschrift Light" panose="020B0502040204020203" pitchFamily="34" charset="0"/>
              </a:rPr>
              <a:t>nekrozu,kafatabanı</a:t>
            </a:r>
            <a:r>
              <a:rPr lang="tr-TR" dirty="0">
                <a:latin typeface="Bahnschrift Light" panose="020B0502040204020203" pitchFamily="34" charset="0"/>
              </a:rPr>
              <a:t> kemik </a:t>
            </a:r>
            <a:r>
              <a:rPr lang="tr-TR" dirty="0" err="1">
                <a:latin typeface="Bahnschrift Light" panose="020B0502040204020203" pitchFamily="34" charset="0"/>
              </a:rPr>
              <a:t>osteoradionekrozu</a:t>
            </a:r>
            <a:r>
              <a:rPr lang="tr-TR" dirty="0">
                <a:latin typeface="Bahnschrift Light" panose="020B0502040204020203" pitchFamily="34" charset="0"/>
              </a:rPr>
              <a:t> vb.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Yan etkilerin çeşitliliği her zaman tahmin </a:t>
            </a:r>
            <a:r>
              <a:rPr lang="tr-TR" dirty="0" err="1">
                <a:latin typeface="Bahnschrift Light" panose="020B0502040204020203" pitchFamily="34" charset="0"/>
              </a:rPr>
              <a:t>ediilebilir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değil,uzmanlık</a:t>
            </a:r>
            <a:r>
              <a:rPr lang="tr-TR" dirty="0">
                <a:latin typeface="Bahnschrift Light" panose="020B0502040204020203" pitchFamily="34" charset="0"/>
              </a:rPr>
              <a:t> gerektiren bir konu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ALARA prensibi </a:t>
            </a:r>
            <a:r>
              <a:rPr lang="tr-TR" dirty="0" err="1">
                <a:latin typeface="Bahnschrift Light" panose="020B0502040204020203" pitchFamily="34" charset="0"/>
              </a:rPr>
              <a:t>uygulanmalı,literatürde</a:t>
            </a:r>
            <a:r>
              <a:rPr lang="tr-TR" dirty="0">
                <a:latin typeface="Bahnschrift Light" panose="020B0502040204020203" pitchFamily="34" charset="0"/>
              </a:rPr>
              <a:t> kesin doz sınırlamaları mevcut değil,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Anatomik lokalizasyonlara göre risk </a:t>
            </a:r>
            <a:r>
              <a:rPr lang="tr-TR" dirty="0" err="1">
                <a:latin typeface="Bahnschrift Light" panose="020B0502040204020203" pitchFamily="34" charset="0"/>
              </a:rPr>
              <a:t>değişebilir,larenks</a:t>
            </a:r>
            <a:r>
              <a:rPr lang="tr-TR" dirty="0">
                <a:latin typeface="Bahnschrift Light" panose="020B0502040204020203" pitchFamily="34" charset="0"/>
              </a:rPr>
              <a:t>/</a:t>
            </a:r>
            <a:r>
              <a:rPr lang="tr-TR" dirty="0" err="1">
                <a:latin typeface="Bahnschrift Light" panose="020B0502040204020203" pitchFamily="34" charset="0"/>
              </a:rPr>
              <a:t>hipofarenks</a:t>
            </a:r>
            <a:r>
              <a:rPr lang="tr-TR" dirty="0">
                <a:latin typeface="Bahnschrift Light" panose="020B0502040204020203" pitchFamily="34" charset="0"/>
              </a:rPr>
              <a:t> kanserlerinde trakeostomi gerekme riski daha fazla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Karotid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blowout</a:t>
            </a:r>
            <a:r>
              <a:rPr lang="tr-TR" dirty="0">
                <a:latin typeface="Bahnschrift Light" panose="020B0502040204020203" pitchFamily="34" charset="0"/>
              </a:rPr>
              <a:t> endişe </a:t>
            </a:r>
            <a:r>
              <a:rPr lang="tr-TR" dirty="0" err="1">
                <a:latin typeface="Bahnschrift Light" panose="020B0502040204020203" pitchFamily="34" charset="0"/>
              </a:rPr>
              <a:t>konusu,özellikle</a:t>
            </a:r>
            <a:r>
              <a:rPr lang="tr-TR" dirty="0">
                <a:latin typeface="Bahnschrift Light" panose="020B0502040204020203" pitchFamily="34" charset="0"/>
              </a:rPr>
              <a:t> tümör progresyonu nedeniyle gelişen </a:t>
            </a:r>
            <a:r>
              <a:rPr lang="tr-TR" dirty="0" err="1">
                <a:latin typeface="Bahnschrift Light" panose="020B0502040204020203" pitchFamily="34" charset="0"/>
              </a:rPr>
              <a:t>blowouttan</a:t>
            </a:r>
            <a:r>
              <a:rPr lang="tr-TR" dirty="0">
                <a:latin typeface="Bahnschrift Light" panose="020B0502040204020203" pitchFamily="34" charset="0"/>
              </a:rPr>
              <a:t> ayrıldığında </a:t>
            </a:r>
            <a:r>
              <a:rPr lang="tr-TR" dirty="0" err="1">
                <a:latin typeface="Bahnschrift Light" panose="020B0502040204020203" pitchFamily="34" charset="0"/>
              </a:rPr>
              <a:t>nadir.Sistematik</a:t>
            </a:r>
            <a:r>
              <a:rPr lang="tr-TR" dirty="0">
                <a:latin typeface="Bahnschrift Light" panose="020B0502040204020203" pitchFamily="34" charset="0"/>
              </a:rPr>
              <a:t> derleme çalışmasında bu oran </a:t>
            </a:r>
            <a:r>
              <a:rPr lang="tr-TR" dirty="0" err="1">
                <a:latin typeface="Bahnschrift Light" panose="020B0502040204020203" pitchFamily="34" charset="0"/>
              </a:rPr>
              <a:t>dozdan,fraksiyonasyonda,kemoterapiden</a:t>
            </a:r>
            <a:r>
              <a:rPr lang="tr-TR" dirty="0">
                <a:latin typeface="Bahnschrift Light" panose="020B0502040204020203" pitchFamily="34" charset="0"/>
              </a:rPr>
              <a:t> bağımsız olarak &lt;%5 </a:t>
            </a:r>
            <a:r>
              <a:rPr lang="tr-TR" dirty="0" err="1">
                <a:latin typeface="Bahnschrift Light" panose="020B0502040204020203" pitchFamily="34" charset="0"/>
              </a:rPr>
              <a:t>bulundu.Ancak</a:t>
            </a:r>
            <a:r>
              <a:rPr lang="tr-TR" dirty="0">
                <a:latin typeface="Bahnschrift Light" panose="020B0502040204020203" pitchFamily="34" charset="0"/>
              </a:rPr>
              <a:t> hedeften uzaklaştıkça karotislere giden doz olabildiğince az </a:t>
            </a:r>
            <a:r>
              <a:rPr lang="tr-TR" dirty="0" err="1">
                <a:latin typeface="Bahnschrift Light" panose="020B0502040204020203" pitchFamily="34" charset="0"/>
              </a:rPr>
              <a:t>tutulmalı.Hedef</a:t>
            </a:r>
            <a:r>
              <a:rPr lang="tr-TR" dirty="0">
                <a:latin typeface="Bahnschrift Light" panose="020B0502040204020203" pitchFamily="34" charset="0"/>
              </a:rPr>
              <a:t> alan </a:t>
            </a:r>
            <a:r>
              <a:rPr lang="tr-TR" dirty="0" err="1">
                <a:latin typeface="Bahnschrift Light" panose="020B0502040204020203" pitchFamily="34" charset="0"/>
              </a:rPr>
              <a:t>karots</a:t>
            </a:r>
            <a:r>
              <a:rPr lang="tr-TR" dirty="0">
                <a:latin typeface="Bahnschrift Light" panose="020B0502040204020203" pitchFamily="34" charset="0"/>
              </a:rPr>
              <a:t> komşuluğunda ise karotis dozları 120Gy üstüne çıkmakta ve kanam doğal olarak bir risk faktörü olmakta.</a:t>
            </a:r>
          </a:p>
        </p:txBody>
      </p:sp>
    </p:spTree>
    <p:extLst>
      <p:ext uri="{BB962C8B-B14F-4D97-AF65-F5344CB8AC3E}">
        <p14:creationId xmlns:p14="http://schemas.microsoft.com/office/powerpoint/2010/main" val="3392147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E9716EC-88C6-1094-F1E3-7D313BB23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4" y="0"/>
            <a:ext cx="12179755" cy="6857999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03875E0-D1E0-EEF9-C639-5272FC9D6DDD}"/>
              </a:ext>
            </a:extLst>
          </p:cNvPr>
          <p:cNvSpPr/>
          <p:nvPr/>
        </p:nvSpPr>
        <p:spPr>
          <a:xfrm>
            <a:off x="1670180" y="569167"/>
            <a:ext cx="10509576" cy="8490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0F87223-1E48-AEFD-E015-D0113C8F4C83}"/>
              </a:ext>
            </a:extLst>
          </p:cNvPr>
          <p:cNvSpPr/>
          <p:nvPr/>
        </p:nvSpPr>
        <p:spPr>
          <a:xfrm>
            <a:off x="1688545" y="1418253"/>
            <a:ext cx="10509576" cy="14275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0855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5068D0A-C421-5312-C3EC-BB29673D3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4848" cy="483325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EFE19F6-D484-B0B6-38D2-E127BBAE9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0A23F77-616F-C7FD-BB9C-87BA449AA7ED}"/>
              </a:ext>
            </a:extLst>
          </p:cNvPr>
          <p:cNvSpPr/>
          <p:nvPr/>
        </p:nvSpPr>
        <p:spPr>
          <a:xfrm>
            <a:off x="1017037" y="-1"/>
            <a:ext cx="11174963" cy="40401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FC3A4D7-EAE7-6172-C893-C7A34480572D}"/>
              </a:ext>
            </a:extLst>
          </p:cNvPr>
          <p:cNvSpPr/>
          <p:nvPr/>
        </p:nvSpPr>
        <p:spPr>
          <a:xfrm>
            <a:off x="5840963" y="2575249"/>
            <a:ext cx="6351037" cy="116632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5657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B22D76-81EC-59E2-2842-3EE84BA44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92"/>
            <a:ext cx="12192000" cy="66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46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AD6D05A-DF25-DE41-60F2-4E6B0B948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21" y="0"/>
            <a:ext cx="12266397" cy="259391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0C51F03-2934-4AAA-55F4-89A86DF75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3911"/>
            <a:ext cx="12192000" cy="41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38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D58FBE9-BD3B-CCAE-C2AB-C05BA7999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0478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371500E-C040-B5DE-A89C-195118371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4782"/>
            <a:ext cx="12073813" cy="320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54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5EBAA2D-9E77-2514-CD22-366F2D1E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433"/>
            <a:ext cx="12260424" cy="4709886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2A02E77-28C6-E47E-C8E9-F5238BB76B44}"/>
              </a:ext>
            </a:extLst>
          </p:cNvPr>
          <p:cNvSpPr/>
          <p:nvPr/>
        </p:nvSpPr>
        <p:spPr>
          <a:xfrm>
            <a:off x="5840964" y="1894115"/>
            <a:ext cx="6351036" cy="15348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4787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708E5A-D795-EA13-57A3-329A21F53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927"/>
            <a:ext cx="10515600" cy="4351338"/>
          </a:xfrm>
        </p:spPr>
        <p:txBody>
          <a:bodyPr/>
          <a:lstStyle/>
          <a:p>
            <a:r>
              <a:rPr lang="tr-TR" dirty="0">
                <a:latin typeface="Bahnschrift Light" panose="020B0502040204020203" pitchFamily="34" charset="0"/>
              </a:rPr>
              <a:t>Sonuç </a:t>
            </a:r>
            <a:r>
              <a:rPr lang="tr-TR" dirty="0" err="1">
                <a:latin typeface="Bahnschrift Light" panose="020B0502040204020203" pitchFamily="34" charset="0"/>
              </a:rPr>
              <a:t>olarak:Baş</a:t>
            </a:r>
            <a:r>
              <a:rPr lang="tr-TR" dirty="0">
                <a:latin typeface="Bahnschrift Light" panose="020B0502040204020203" pitchFamily="34" charset="0"/>
              </a:rPr>
              <a:t>/boyun </a:t>
            </a:r>
            <a:r>
              <a:rPr lang="tr-TR" dirty="0" err="1">
                <a:latin typeface="Bahnschrift Light" panose="020B0502040204020203" pitchFamily="34" charset="0"/>
              </a:rPr>
              <a:t>reRT</a:t>
            </a:r>
            <a:r>
              <a:rPr lang="tr-TR" dirty="0">
                <a:latin typeface="Bahnschrift Light" panose="020B0502040204020203" pitchFamily="34" charset="0"/>
              </a:rPr>
              <a:t> birçok senaryoda uygun olabilir ancak </a:t>
            </a:r>
            <a:r>
              <a:rPr lang="tr-TR" dirty="0" err="1">
                <a:latin typeface="Bahnschrift Light" panose="020B0502040204020203" pitchFamily="34" charset="0"/>
              </a:rPr>
              <a:t>ancak</a:t>
            </a:r>
            <a:r>
              <a:rPr lang="tr-TR" dirty="0">
                <a:latin typeface="Bahnschrift Light" panose="020B0502040204020203" pitchFamily="34" charset="0"/>
              </a:rPr>
              <a:t> önemli riskler taşımakta.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Sistemik tedavilerde ve RT teknik gelişmelerinde ilerlemeler daha </a:t>
            </a:r>
            <a:r>
              <a:rPr lang="tr-TR" dirty="0" err="1">
                <a:latin typeface="Bahnschrift Light" panose="020B0502040204020203" pitchFamily="34" charset="0"/>
              </a:rPr>
              <a:t>olulu</a:t>
            </a:r>
            <a:r>
              <a:rPr lang="tr-TR" dirty="0">
                <a:latin typeface="Bahnschrift Light" panose="020B0502040204020203" pitchFamily="34" charset="0"/>
              </a:rPr>
              <a:t> sonuçlar yaratmakta ancak daha fazla gelişme gerekli.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Hasta ile yan etkileri konuşarak ve özellikle hasta seçimine dikkat etmek hasta bakımı için kritik.</a:t>
            </a:r>
          </a:p>
        </p:txBody>
      </p:sp>
    </p:spTree>
    <p:extLst>
      <p:ext uri="{BB962C8B-B14F-4D97-AF65-F5344CB8AC3E}">
        <p14:creationId xmlns:p14="http://schemas.microsoft.com/office/powerpoint/2010/main" val="300605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DFB8EA-E8AB-90DC-11DA-D3C36666F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4" y="623275"/>
            <a:ext cx="10905053" cy="5607882"/>
          </a:xfrm>
        </p:spPr>
        <p:txBody>
          <a:bodyPr anchor="t">
            <a:normAutofit/>
          </a:bodyPr>
          <a:lstStyle/>
          <a:p>
            <a:endParaRPr lang="tr-TR" sz="1300" dirty="0"/>
          </a:p>
          <a:p>
            <a:endParaRPr lang="tr-TR" sz="1300" dirty="0"/>
          </a:p>
          <a:p>
            <a:endParaRPr lang="tr-TR" sz="1300" dirty="0"/>
          </a:p>
          <a:p>
            <a:pPr marL="0" indent="0">
              <a:buNone/>
            </a:pPr>
            <a:r>
              <a:rPr lang="tr-TR" sz="2300" dirty="0" err="1">
                <a:latin typeface="Bahnschrift Light" panose="020B0502040204020203" pitchFamily="34" charset="0"/>
              </a:rPr>
              <a:t>Lokorejyonel</a:t>
            </a:r>
            <a:r>
              <a:rPr lang="tr-TR" sz="2300" dirty="0">
                <a:latin typeface="Bahnschrift Light" panose="020B0502040204020203" pitchFamily="34" charset="0"/>
              </a:rPr>
              <a:t> kontrol:</a:t>
            </a:r>
          </a:p>
          <a:p>
            <a:r>
              <a:rPr lang="tr-TR" sz="2300" dirty="0">
                <a:latin typeface="Bahnschrift Light" panose="020B0502040204020203" pitchFamily="34" charset="0"/>
              </a:rPr>
              <a:t>Medyan </a:t>
            </a:r>
            <a:r>
              <a:rPr lang="tr-TR" sz="2300" dirty="0" err="1">
                <a:latin typeface="Bahnschrift Light" panose="020B0502040204020203" pitchFamily="34" charset="0"/>
              </a:rPr>
              <a:t>lokorejyonel</a:t>
            </a:r>
            <a:r>
              <a:rPr lang="tr-TR" sz="2300" dirty="0">
                <a:latin typeface="Bahnschrift Light" panose="020B0502040204020203" pitchFamily="34" charset="0"/>
              </a:rPr>
              <a:t> nüks zamanı 16,8 ay.2 yıl ve 5 yıl </a:t>
            </a:r>
            <a:r>
              <a:rPr lang="tr-TR" sz="2300" dirty="0" err="1">
                <a:latin typeface="Bahnschrift Light" panose="020B0502040204020203" pitchFamily="34" charset="0"/>
              </a:rPr>
              <a:t>lokkorejyonel</a:t>
            </a:r>
            <a:r>
              <a:rPr lang="tr-TR" sz="2300" dirty="0">
                <a:latin typeface="Bahnschrift Light" panose="020B0502040204020203" pitchFamily="34" charset="0"/>
              </a:rPr>
              <a:t> kontrol oranı sırasıyla % 47 ve %34.</a:t>
            </a:r>
          </a:p>
          <a:p>
            <a:r>
              <a:rPr lang="tr-TR" sz="2300" dirty="0" err="1">
                <a:latin typeface="Bahnschrift Light" panose="020B0502040204020203" pitchFamily="34" charset="0"/>
              </a:rPr>
              <a:t>Univariate</a:t>
            </a:r>
            <a:r>
              <a:rPr lang="tr-TR" sz="2300" dirty="0">
                <a:latin typeface="Bahnschrift Light" panose="020B0502040204020203" pitchFamily="34" charset="0"/>
              </a:rPr>
              <a:t> analizde IMRT,RT dozu&gt;50Gy,brakiterapi </a:t>
            </a:r>
            <a:r>
              <a:rPr lang="tr-TR" sz="2300" dirty="0" err="1">
                <a:latin typeface="Bahnschrift Light" panose="020B0502040204020203" pitchFamily="34" charset="0"/>
              </a:rPr>
              <a:t>boost,cerrahi</a:t>
            </a:r>
            <a:r>
              <a:rPr lang="tr-TR" sz="2300" dirty="0">
                <a:latin typeface="Bahnschrift Light" panose="020B0502040204020203" pitchFamily="34" charset="0"/>
              </a:rPr>
              <a:t> </a:t>
            </a:r>
            <a:r>
              <a:rPr lang="tr-TR" sz="2300" dirty="0" err="1">
                <a:latin typeface="Bahnschrift Light" panose="020B0502040204020203" pitchFamily="34" charset="0"/>
              </a:rPr>
              <a:t>rezeksiyon,KPS</a:t>
            </a:r>
            <a:r>
              <a:rPr lang="tr-TR" sz="2300" dirty="0">
                <a:latin typeface="Bahnschrift Light" panose="020B0502040204020203" pitchFamily="34" charset="0"/>
              </a:rPr>
              <a:t>&gt;80,erkek </a:t>
            </a:r>
            <a:r>
              <a:rPr lang="tr-TR" sz="2300" dirty="0" err="1">
                <a:latin typeface="Bahnschrift Light" panose="020B0502040204020203" pitchFamily="34" charset="0"/>
              </a:rPr>
              <a:t>cinsiyet,nazofarenks</a:t>
            </a:r>
            <a:r>
              <a:rPr lang="tr-TR" sz="2300" dirty="0">
                <a:latin typeface="Bahnschrift Light" panose="020B0502040204020203" pitchFamily="34" charset="0"/>
              </a:rPr>
              <a:t> kanseri olması </a:t>
            </a:r>
            <a:r>
              <a:rPr lang="tr-TR" sz="2300" dirty="0" err="1">
                <a:latin typeface="Bahnschrift Light" panose="020B0502040204020203" pitchFamily="34" charset="0"/>
              </a:rPr>
              <a:t>lokorejyonel</a:t>
            </a:r>
            <a:r>
              <a:rPr lang="tr-TR" sz="2300" dirty="0">
                <a:latin typeface="Bahnschrift Light" panose="020B0502040204020203" pitchFamily="34" charset="0"/>
              </a:rPr>
              <a:t> kontrolu anlamlı arttırmış.</a:t>
            </a:r>
          </a:p>
          <a:p>
            <a:r>
              <a:rPr lang="tr-TR" sz="2300" dirty="0" err="1">
                <a:latin typeface="Bahnschrift Light" panose="020B0502040204020203" pitchFamily="34" charset="0"/>
              </a:rPr>
              <a:t>Multivariate</a:t>
            </a:r>
            <a:r>
              <a:rPr lang="tr-TR" sz="2300" dirty="0">
                <a:latin typeface="Bahnschrift Light" panose="020B0502040204020203" pitchFamily="34" charset="0"/>
              </a:rPr>
              <a:t> analizde RT dozu&gt;50Gy,cerrahi </a:t>
            </a:r>
            <a:r>
              <a:rPr lang="tr-TR" sz="2300" dirty="0" err="1">
                <a:latin typeface="Bahnschrift Light" panose="020B0502040204020203" pitchFamily="34" charset="0"/>
              </a:rPr>
              <a:t>rezeksiyon,brakiterapi</a:t>
            </a:r>
            <a:r>
              <a:rPr lang="tr-TR" sz="2300" dirty="0">
                <a:latin typeface="Bahnschrift Light" panose="020B0502040204020203" pitchFamily="34" charset="0"/>
              </a:rPr>
              <a:t> </a:t>
            </a:r>
            <a:r>
              <a:rPr lang="tr-TR" sz="2300" dirty="0" err="1">
                <a:latin typeface="Bahnschrift Light" panose="020B0502040204020203" pitchFamily="34" charset="0"/>
              </a:rPr>
              <a:t>boost</a:t>
            </a:r>
            <a:r>
              <a:rPr lang="tr-TR" sz="2300" dirty="0">
                <a:latin typeface="Bahnschrift Light" panose="020B0502040204020203" pitchFamily="34" charset="0"/>
              </a:rPr>
              <a:t> </a:t>
            </a:r>
            <a:r>
              <a:rPr lang="tr-TR" sz="2300" dirty="0" err="1">
                <a:latin typeface="Bahnschrift Light" panose="020B0502040204020203" pitchFamily="34" charset="0"/>
              </a:rPr>
              <a:t>lokorejyonel</a:t>
            </a:r>
            <a:r>
              <a:rPr lang="tr-TR" sz="2300" dirty="0">
                <a:latin typeface="Bahnschrift Light" panose="020B0502040204020203" pitchFamily="34" charset="0"/>
              </a:rPr>
              <a:t> kontrolü anlamlı </a:t>
            </a:r>
            <a:r>
              <a:rPr lang="tr-TR" sz="2300" dirty="0" err="1">
                <a:latin typeface="Bahnschrift Light" panose="020B0502040204020203" pitchFamily="34" charset="0"/>
              </a:rPr>
              <a:t>artırmış.Oral</a:t>
            </a:r>
            <a:r>
              <a:rPr lang="tr-TR" sz="2300" dirty="0">
                <a:latin typeface="Bahnschrift Light" panose="020B0502040204020203" pitchFamily="34" charset="0"/>
              </a:rPr>
              <a:t> kavite kaynaklı </a:t>
            </a:r>
            <a:r>
              <a:rPr lang="tr-TR" sz="2300" dirty="0" err="1">
                <a:latin typeface="Bahnschrift Light" panose="020B0502040204020203" pitchFamily="34" charset="0"/>
              </a:rPr>
              <a:t>tümör,organ</a:t>
            </a:r>
            <a:r>
              <a:rPr lang="tr-TR" sz="2300" dirty="0">
                <a:latin typeface="Bahnschrift Light" panose="020B0502040204020203" pitchFamily="34" charset="0"/>
              </a:rPr>
              <a:t> disfonksiyonu ise azaltmış.</a:t>
            </a:r>
          </a:p>
          <a:p>
            <a:endParaRPr lang="tr-TR" sz="1300" dirty="0"/>
          </a:p>
          <a:p>
            <a:endParaRPr lang="tr-TR" sz="1300" dirty="0"/>
          </a:p>
        </p:txBody>
      </p:sp>
    </p:spTree>
    <p:extLst>
      <p:ext uri="{BB962C8B-B14F-4D97-AF65-F5344CB8AC3E}">
        <p14:creationId xmlns:p14="http://schemas.microsoft.com/office/powerpoint/2010/main" val="5714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79FDA61D-DBF8-11F5-2C63-19E4CA819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233" y="96719"/>
            <a:ext cx="6494358" cy="684700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C05C323-D401-3C76-6F58-A15DF20D08DB}"/>
              </a:ext>
            </a:extLst>
          </p:cNvPr>
          <p:cNvSpPr txBox="1"/>
          <p:nvPr/>
        </p:nvSpPr>
        <p:spPr>
          <a:xfrm>
            <a:off x="6686356" y="1616109"/>
            <a:ext cx="3743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</a:t>
            </a:r>
            <a:r>
              <a:rPr lang="tr-TR" dirty="0">
                <a:latin typeface="Bahnschrift Light" panose="020B0502040204020203" pitchFamily="34" charset="0"/>
              </a:rPr>
              <a:t>2020</a:t>
            </a:r>
          </a:p>
          <a:p>
            <a:r>
              <a:rPr lang="tr-TR" dirty="0">
                <a:latin typeface="Bahnschrift Light" panose="020B0502040204020203" pitchFamily="34" charset="0"/>
              </a:rPr>
              <a:t>   Re-</a:t>
            </a:r>
            <a:r>
              <a:rPr lang="tr-TR" dirty="0" err="1">
                <a:latin typeface="Bahnschrift Light" panose="020B0502040204020203" pitchFamily="34" charset="0"/>
              </a:rPr>
              <a:t>irradiasyon</a:t>
            </a:r>
            <a:r>
              <a:rPr lang="tr-TR" dirty="0">
                <a:latin typeface="Bahnschrift Light" panose="020B0502040204020203" pitchFamily="34" charset="0"/>
              </a:rPr>
              <a:t> tanımı/hasta seçimi yaparken çakışan V100 hacmine önem verilmiş.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  Ağırlıklı olarak </a:t>
            </a:r>
            <a:r>
              <a:rPr lang="tr-TR" dirty="0" err="1">
                <a:latin typeface="Bahnschrift Light" panose="020B0502040204020203" pitchFamily="34" charset="0"/>
              </a:rPr>
              <a:t>orofarenks</a:t>
            </a:r>
            <a:r>
              <a:rPr lang="tr-TR" dirty="0">
                <a:latin typeface="Bahnschrift Light" panose="020B0502040204020203" pitchFamily="34" charset="0"/>
              </a:rPr>
              <a:t> ve oral kavite kanseri çalışmada mevcut</a:t>
            </a:r>
          </a:p>
          <a:p>
            <a:r>
              <a:rPr lang="tr-TR" dirty="0">
                <a:latin typeface="Bahnschrift Light" panose="020B0502040204020203" pitchFamily="34" charset="0"/>
              </a:rPr>
              <a:t>  IMRT/VMAT/brakiterapi teknik olarak kullanılmış(kombinasyon veya tek başına).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  CT tabanlı planlama</a:t>
            </a:r>
          </a:p>
          <a:p>
            <a:r>
              <a:rPr lang="tr-TR" dirty="0">
                <a:latin typeface="Bahnschrift Light" panose="020B0502040204020203" pitchFamily="34" charset="0"/>
              </a:rPr>
              <a:t>  6-18 MV fotonlar</a:t>
            </a:r>
          </a:p>
        </p:txBody>
      </p:sp>
    </p:spTree>
    <p:extLst>
      <p:ext uri="{BB962C8B-B14F-4D97-AF65-F5344CB8AC3E}">
        <p14:creationId xmlns:p14="http://schemas.microsoft.com/office/powerpoint/2010/main" val="645695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C830411-D84C-DB0F-C0A6-0C1DFA90E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120" y="85725"/>
            <a:ext cx="7040880" cy="6546491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F650DD3-6FD0-D71D-2048-5CB65DC0C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tr-TR" dirty="0" err="1"/>
              <a:t>Metod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240130-7346-96AF-3C56-35C45B38C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44587"/>
            <a:ext cx="6753225" cy="5018087"/>
          </a:xfrm>
        </p:spPr>
        <p:txBody>
          <a:bodyPr>
            <a:normAutofit/>
          </a:bodyPr>
          <a:lstStyle/>
          <a:p>
            <a:r>
              <a:rPr lang="tr-TR" dirty="0">
                <a:latin typeface="Bahnschrift Light" panose="020B0502040204020203" pitchFamily="34" charset="0"/>
              </a:rPr>
              <a:t>2011-2017 arası retrospektif</a:t>
            </a:r>
          </a:p>
          <a:p>
            <a:r>
              <a:rPr lang="tr-TR" dirty="0">
                <a:latin typeface="Bahnschrift Light" panose="020B0502040204020203" pitchFamily="34" charset="0"/>
              </a:rPr>
              <a:t>İlk radyoterapi 60 </a:t>
            </a:r>
            <a:r>
              <a:rPr lang="tr-TR" dirty="0" err="1">
                <a:latin typeface="Bahnschrift Light" panose="020B0502040204020203" pitchFamily="34" charset="0"/>
              </a:rPr>
              <a:t>Gy</a:t>
            </a:r>
            <a:r>
              <a:rPr lang="tr-TR" dirty="0">
                <a:latin typeface="Bahnschrift Light" panose="020B0502040204020203" pitchFamily="34" charset="0"/>
              </a:rPr>
              <a:t> veya daha </a:t>
            </a:r>
            <a:r>
              <a:rPr lang="tr-TR" dirty="0" err="1">
                <a:latin typeface="Bahnschrift Light" panose="020B0502040204020203" pitchFamily="34" charset="0"/>
              </a:rPr>
              <a:t>fazla,ikinci</a:t>
            </a:r>
            <a:r>
              <a:rPr lang="tr-TR" dirty="0">
                <a:latin typeface="Bahnschrift Light" panose="020B0502040204020203" pitchFamily="34" charset="0"/>
              </a:rPr>
              <a:t> radyoterapi dozu lokal kontrol veya kür amacıyla 40Gy veya daha fazla olacak şekilde ve çakışan alanlar olmak koşuluyla</a:t>
            </a:r>
          </a:p>
          <a:p>
            <a:r>
              <a:rPr lang="tr-TR" dirty="0">
                <a:latin typeface="Bahnschrift Light" panose="020B0502040204020203" pitchFamily="34" charset="0"/>
              </a:rPr>
              <a:t>Kümülatif doz 100Gy veya üstü olan alanlar değerlendirilmiş(a/b=3 değerinde EQD2 100 </a:t>
            </a:r>
            <a:r>
              <a:rPr lang="tr-TR" dirty="0" err="1">
                <a:latin typeface="Bahnschrift Light" panose="020B0502040204020203" pitchFamily="34" charset="0"/>
              </a:rPr>
              <a:t>Gy</a:t>
            </a:r>
            <a:r>
              <a:rPr lang="tr-TR" dirty="0">
                <a:latin typeface="Bahnschrift Light" panose="020B0502040204020203" pitchFamily="34" charset="0"/>
              </a:rPr>
              <a:t> veya daha fazlası)</a:t>
            </a:r>
          </a:p>
          <a:p>
            <a:r>
              <a:rPr lang="tr-TR" dirty="0">
                <a:latin typeface="Bahnschrift Light" panose="020B0502040204020203" pitchFamily="34" charset="0"/>
              </a:rPr>
              <a:t>Toplamda 54 hasta dahil edilmiş.</a:t>
            </a:r>
          </a:p>
        </p:txBody>
      </p:sp>
    </p:spTree>
    <p:extLst>
      <p:ext uri="{BB962C8B-B14F-4D97-AF65-F5344CB8AC3E}">
        <p14:creationId xmlns:p14="http://schemas.microsoft.com/office/powerpoint/2010/main" val="2356322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FF4EFB-3EF0-F17F-8D11-CEC7AEAB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tr-TR" dirty="0"/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241AA1-A141-E835-0CA7-A470E885F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918869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latin typeface="Bahnschrift Light" panose="020B0502040204020203" pitchFamily="34" charset="0"/>
              </a:rPr>
              <a:t>IMRT/VMAT/brakiterapi(kombinasyon veya tek başına) kullanmış</a:t>
            </a:r>
          </a:p>
          <a:p>
            <a:r>
              <a:rPr lang="tr-TR" dirty="0">
                <a:latin typeface="Bahnschrift Light" panose="020B0502040204020203" pitchFamily="34" charset="0"/>
              </a:rPr>
              <a:t>CT tabanlı planlama</a:t>
            </a:r>
          </a:p>
          <a:p>
            <a:r>
              <a:rPr lang="tr-TR" dirty="0">
                <a:latin typeface="Bahnschrift Light" panose="020B0502040204020203" pitchFamily="34" charset="0"/>
              </a:rPr>
              <a:t>6-18 MV fotonlar</a:t>
            </a:r>
          </a:p>
          <a:p>
            <a:r>
              <a:rPr lang="tr-TR" dirty="0">
                <a:latin typeface="Bahnschrift Light" panose="020B0502040204020203" pitchFamily="34" charset="0"/>
              </a:rPr>
              <a:t>Doz hesaplaması kullanılırken </a:t>
            </a:r>
            <a:r>
              <a:rPr lang="tr-TR" dirty="0" err="1">
                <a:latin typeface="Bahnschrift Light" panose="020B0502040204020203" pitchFamily="34" charset="0"/>
              </a:rPr>
              <a:t>deformed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registration</a:t>
            </a:r>
            <a:r>
              <a:rPr lang="tr-TR" dirty="0">
                <a:latin typeface="Bahnschrift Light" panose="020B0502040204020203" pitchFamily="34" charset="0"/>
              </a:rPr>
              <a:t> yapılmış</a:t>
            </a:r>
          </a:p>
          <a:p>
            <a:r>
              <a:rPr lang="tr-TR" dirty="0">
                <a:latin typeface="Bahnschrift Light" panose="020B0502040204020203" pitchFamily="34" charset="0"/>
              </a:rPr>
              <a:t>Doz hesaplamalarında D1cc,V100 EQD2 olarak çıkarılmış</a:t>
            </a:r>
          </a:p>
          <a:p>
            <a:r>
              <a:rPr lang="tr-TR" dirty="0">
                <a:latin typeface="Bahnschrift Light" panose="020B0502040204020203" pitchFamily="34" charset="0"/>
              </a:rPr>
              <a:t>EBRT doz hesaplamaları </a:t>
            </a:r>
            <a:r>
              <a:rPr lang="tr-TR" dirty="0" err="1">
                <a:latin typeface="Bahnschrift Light" panose="020B0502040204020203" pitchFamily="34" charset="0"/>
              </a:rPr>
              <a:t>Eclipse</a:t>
            </a:r>
            <a:r>
              <a:rPr lang="tr-TR" dirty="0">
                <a:latin typeface="Bahnschrift Light" panose="020B0502040204020203" pitchFamily="34" charset="0"/>
              </a:rPr>
              <a:t> üzerinde AAA algoritması ile yapılmış</a:t>
            </a:r>
          </a:p>
          <a:p>
            <a:r>
              <a:rPr lang="tr-TR" dirty="0">
                <a:latin typeface="Bahnschrift Light" panose="020B0502040204020203" pitchFamily="34" charset="0"/>
              </a:rPr>
              <a:t>Akut/geç yan etki RTOG toksisite sınıflandırmasına göre değerlendirilmiş</a:t>
            </a:r>
          </a:p>
          <a:p>
            <a:r>
              <a:rPr lang="tr-TR" dirty="0">
                <a:latin typeface="Bahnschrift Light" panose="020B0502040204020203" pitchFamily="34" charset="0"/>
              </a:rPr>
              <a:t>Tedavi sonrası hastalar ilk 2 yıl 3ayda </a:t>
            </a:r>
            <a:r>
              <a:rPr lang="tr-TR" dirty="0" err="1">
                <a:latin typeface="Bahnschrift Light" panose="020B0502040204020203" pitchFamily="34" charset="0"/>
              </a:rPr>
              <a:t>bir,sonraki</a:t>
            </a:r>
            <a:r>
              <a:rPr lang="tr-TR" dirty="0">
                <a:latin typeface="Bahnschrift Light" panose="020B0502040204020203" pitchFamily="34" charset="0"/>
              </a:rPr>
              <a:t> 3 yıl 6 ayda bir kontrol edilmiş.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Toksisite ,son radyoterapi günden sonraki 90 gün içerisinde ise akut olarak kabul edilmiş.</a:t>
            </a:r>
          </a:p>
          <a:p>
            <a:r>
              <a:rPr lang="tr-TR" dirty="0" err="1">
                <a:latin typeface="Bahnschrift Light" panose="020B0502040204020203" pitchFamily="34" charset="0"/>
              </a:rPr>
              <a:t>Trismus,osteoradyonekroz,yumuşak</a:t>
            </a:r>
            <a:r>
              <a:rPr lang="tr-TR" dirty="0">
                <a:latin typeface="Bahnschrift Light" panose="020B0502040204020203" pitchFamily="34" charset="0"/>
              </a:rPr>
              <a:t> doku </a:t>
            </a:r>
            <a:r>
              <a:rPr lang="tr-TR" dirty="0" err="1">
                <a:latin typeface="Bahnschrift Light" panose="020B0502040204020203" pitchFamily="34" charset="0"/>
              </a:rPr>
              <a:t>nekrozu,mukozit</a:t>
            </a:r>
            <a:r>
              <a:rPr lang="tr-TR" dirty="0">
                <a:latin typeface="Bahnschrift Light" panose="020B0502040204020203" pitchFamily="34" charset="0"/>
              </a:rPr>
              <a:t> ve </a:t>
            </a:r>
            <a:r>
              <a:rPr lang="tr-TR" dirty="0" err="1">
                <a:latin typeface="Bahnschrift Light" panose="020B0502040204020203" pitchFamily="34" charset="0"/>
              </a:rPr>
              <a:t>karotid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blowout</a:t>
            </a:r>
            <a:r>
              <a:rPr lang="tr-TR" dirty="0">
                <a:latin typeface="Bahnschrift Light" panose="020B0502040204020203" pitchFamily="34" charset="0"/>
              </a:rPr>
              <a:t> değerlendirilmiş(</a:t>
            </a:r>
            <a:r>
              <a:rPr lang="tr-TR" dirty="0" err="1">
                <a:latin typeface="Bahnschrift Light" panose="020B0502040204020203" pitchFamily="34" charset="0"/>
              </a:rPr>
              <a:t>karotid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blowout,lokal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rekürren</a:t>
            </a:r>
            <a:r>
              <a:rPr lang="tr-TR" dirty="0">
                <a:latin typeface="Bahnschrift Light" panose="020B0502040204020203" pitchFamily="34" charset="0"/>
              </a:rPr>
              <a:t> nedenli olmaksızın masif </a:t>
            </a:r>
            <a:r>
              <a:rPr lang="tr-TR" dirty="0" err="1">
                <a:latin typeface="Bahnschrift Light" panose="020B0502040204020203" pitchFamily="34" charset="0"/>
              </a:rPr>
              <a:t>farengeal</a:t>
            </a:r>
            <a:r>
              <a:rPr lang="tr-TR" dirty="0">
                <a:latin typeface="Bahnschrift Light" panose="020B0502040204020203" pitchFamily="34" charset="0"/>
              </a:rPr>
              <a:t> kanama olarak tanımlanmış)</a:t>
            </a:r>
          </a:p>
        </p:txBody>
      </p:sp>
    </p:spTree>
    <p:extLst>
      <p:ext uri="{BB962C8B-B14F-4D97-AF65-F5344CB8AC3E}">
        <p14:creationId xmlns:p14="http://schemas.microsoft.com/office/powerpoint/2010/main" val="3799141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15CA4B-6202-EA98-98E7-2BED7E9E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İstatistik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D60A0E-AB58-8587-3137-6FC23B5A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Bahnschrift Light" panose="020B0502040204020203" pitchFamily="34" charset="0"/>
              </a:rPr>
              <a:t>Radyoterapi sonrası ilk günden itibaren PFS,OS Kaplan-</a:t>
            </a:r>
            <a:r>
              <a:rPr lang="tr-TR" dirty="0" err="1">
                <a:latin typeface="Bahnschrift Light" panose="020B0502040204020203" pitchFamily="34" charset="0"/>
              </a:rPr>
              <a:t>Meier</a:t>
            </a:r>
            <a:r>
              <a:rPr lang="tr-TR" dirty="0">
                <a:latin typeface="Bahnschrift Light" panose="020B0502040204020203" pitchFamily="34" charset="0"/>
              </a:rPr>
              <a:t> yöntemi ile hesaplanmış.</a:t>
            </a:r>
          </a:p>
          <a:p>
            <a:r>
              <a:rPr lang="tr-TR" dirty="0" err="1">
                <a:latin typeface="Bahnschrift Light" panose="020B0502040204020203" pitchFamily="34" charset="0"/>
              </a:rPr>
              <a:t>Reirradiyasyon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dozu,çakışan</a:t>
            </a:r>
            <a:r>
              <a:rPr lang="tr-TR" dirty="0">
                <a:latin typeface="Bahnschrift Light" panose="020B0502040204020203" pitchFamily="34" charset="0"/>
              </a:rPr>
              <a:t> tedavi </a:t>
            </a:r>
            <a:r>
              <a:rPr lang="tr-TR" dirty="0" err="1">
                <a:latin typeface="Bahnschrift Light" panose="020B0502040204020203" pitchFamily="34" charset="0"/>
              </a:rPr>
              <a:t>hacimleri,PTV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hacmi,rekürrensin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lokalizasyonu,re-irradiyasyon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zamanı,performans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durumu,definitif</a:t>
            </a:r>
            <a:r>
              <a:rPr lang="tr-TR" dirty="0">
                <a:latin typeface="Bahnschrift Light" panose="020B0502040204020203" pitchFamily="34" charset="0"/>
              </a:rPr>
              <a:t> ve post-op radyoterapi </a:t>
            </a:r>
            <a:r>
              <a:rPr lang="tr-TR" dirty="0" err="1">
                <a:latin typeface="Bahnschrift Light" panose="020B0502040204020203" pitchFamily="34" charset="0"/>
              </a:rPr>
              <a:t>karşılaştıması,ikinci</a:t>
            </a:r>
            <a:r>
              <a:rPr lang="tr-TR" dirty="0">
                <a:latin typeface="Bahnschrift Light" panose="020B0502040204020203" pitchFamily="34" charset="0"/>
              </a:rPr>
              <a:t> primer ve </a:t>
            </a:r>
            <a:r>
              <a:rPr lang="tr-TR" dirty="0" err="1">
                <a:latin typeface="Bahnschrift Light" panose="020B0502040204020203" pitchFamily="34" charset="0"/>
              </a:rPr>
              <a:t>rekürrens</a:t>
            </a:r>
            <a:r>
              <a:rPr lang="tr-TR" dirty="0">
                <a:latin typeface="Bahnschrift Light" panose="020B0502040204020203" pitchFamily="34" charset="0"/>
              </a:rPr>
              <a:t> karşılaştırması ve yaş prediktif değer olarak kullanılmış.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Toksisite değerlendirmesi için ki-kare testi kullanılmış.%5 altı anlamlı kabul edilmiş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6360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186896C-7102-2E6E-BC64-F6CF98F0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819" y="17206"/>
            <a:ext cx="4326193" cy="676184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7852E74-8C97-E18F-CAE9-01F1CDFF5CB3}"/>
              </a:ext>
            </a:extLst>
          </p:cNvPr>
          <p:cNvSpPr txBox="1"/>
          <p:nvPr/>
        </p:nvSpPr>
        <p:spPr>
          <a:xfrm>
            <a:off x="648928" y="403123"/>
            <a:ext cx="68039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Hasta ve Tedavi Şekli: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%69 </a:t>
            </a:r>
            <a:r>
              <a:rPr lang="tr-TR" dirty="0" err="1">
                <a:latin typeface="Bahnschrift Light" panose="020B0502040204020203" pitchFamily="34" charset="0"/>
              </a:rPr>
              <a:t>rekürren</a:t>
            </a:r>
            <a:r>
              <a:rPr lang="tr-TR" dirty="0">
                <a:latin typeface="Bahnschrift Light" panose="020B0502040204020203" pitchFamily="34" charset="0"/>
              </a:rPr>
              <a:t> hastalık nedenli,%31 ikinci primer nedenli tedavi edilmiş.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İrradiyasyon</a:t>
            </a:r>
            <a:r>
              <a:rPr lang="tr-TR" dirty="0">
                <a:latin typeface="Bahnschrift Light" panose="020B0502040204020203" pitchFamily="34" charset="0"/>
              </a:rPr>
              <a:t> arası zaman aralığı medyan olarak 36ay(5,2-177).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Medyan takip süresi, tüm hastalarda 20,1 ay(0-69,9), hayatta olan hastalar için ise 54,1ay(34,3-66,3).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Çalışma sonunda 13 hasta </a:t>
            </a:r>
            <a:r>
              <a:rPr lang="tr-TR" dirty="0" err="1">
                <a:latin typeface="Bahnschrift Light" panose="020B0502040204020203" pitchFamily="34" charset="0"/>
              </a:rPr>
              <a:t>hayatta,bunların</a:t>
            </a:r>
            <a:r>
              <a:rPr lang="tr-TR" dirty="0">
                <a:latin typeface="Bahnschrift Light" panose="020B0502040204020203" pitchFamily="34" charset="0"/>
              </a:rPr>
              <a:t> 11’i tam yanıt olarak takipte.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Medyan ilk tedavi dozu 68Gy(60-79),medyan re-</a:t>
            </a:r>
            <a:r>
              <a:rPr lang="tr-TR" dirty="0" err="1">
                <a:latin typeface="Bahnschrift Light" panose="020B0502040204020203" pitchFamily="34" charset="0"/>
              </a:rPr>
              <a:t>irradyasyon</a:t>
            </a:r>
            <a:r>
              <a:rPr lang="tr-TR" dirty="0">
                <a:latin typeface="Bahnschrift Light" panose="020B0502040204020203" pitchFamily="34" charset="0"/>
              </a:rPr>
              <a:t> dozu 59Gy(40-71),EBRT için 2Gy/</a:t>
            </a:r>
            <a:r>
              <a:rPr lang="tr-TR" dirty="0" err="1">
                <a:latin typeface="Bahnschrift Light" panose="020B0502040204020203" pitchFamily="34" charset="0"/>
              </a:rPr>
              <a:t>frx</a:t>
            </a:r>
            <a:r>
              <a:rPr lang="tr-TR" dirty="0">
                <a:latin typeface="Bahnschrift Light" panose="020B0502040204020203" pitchFamily="34" charset="0"/>
              </a:rPr>
              <a:t> hem ilk tedavi hem de tekrar ışınlamada kullanılmış.9 hasta </a:t>
            </a:r>
            <a:r>
              <a:rPr lang="tr-TR" dirty="0" err="1">
                <a:latin typeface="Bahnschrift Light" panose="020B0502040204020203" pitchFamily="34" charset="0"/>
              </a:rPr>
              <a:t>boost</a:t>
            </a:r>
            <a:r>
              <a:rPr lang="tr-TR" dirty="0">
                <a:latin typeface="Bahnschrift Light" panose="020B0502040204020203" pitchFamily="34" charset="0"/>
              </a:rPr>
              <a:t> olarak brakiterapi almış,5 hasta yalnız </a:t>
            </a:r>
            <a:r>
              <a:rPr lang="tr-TR" dirty="0" err="1">
                <a:latin typeface="Bahnschrift Light" panose="020B0502040204020203" pitchFamily="34" charset="0"/>
              </a:rPr>
              <a:t>brt</a:t>
            </a:r>
            <a:r>
              <a:rPr lang="tr-TR" dirty="0">
                <a:latin typeface="Bahnschrift Light" panose="020B0502040204020203" pitchFamily="34" charset="0"/>
              </a:rPr>
              <a:t> ile ikinci kez tedavi edilmiş.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Medyan çakışan V100 alanları 90cm3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Re-</a:t>
            </a:r>
            <a:r>
              <a:rPr lang="tr-TR" dirty="0" err="1">
                <a:latin typeface="Bahnschrift Light" panose="020B0502040204020203" pitchFamily="34" charset="0"/>
              </a:rPr>
              <a:t>irradiasyon</a:t>
            </a:r>
            <a:r>
              <a:rPr lang="tr-TR" dirty="0">
                <a:latin typeface="Bahnschrift Light" panose="020B0502040204020203" pitchFamily="34" charset="0"/>
              </a:rPr>
              <a:t> için medyan PTV 145cm3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47290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02E3E0D-8FF7-2677-8213-9E8C7BC92A63}"/>
              </a:ext>
            </a:extLst>
          </p:cNvPr>
          <p:cNvSpPr txBox="1"/>
          <p:nvPr/>
        </p:nvSpPr>
        <p:spPr>
          <a:xfrm>
            <a:off x="9264" y="393290"/>
            <a:ext cx="44736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</a:t>
            </a:r>
            <a:r>
              <a:rPr lang="tr-TR" b="1" dirty="0">
                <a:latin typeface="Bahnschrift Light" panose="020B0502040204020203" pitchFamily="34" charset="0"/>
              </a:rPr>
              <a:t>Hastalık Kontrolü ve Ortalama Sağkalım: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Tüm hastalar için 2 yıllık OS %42.6 ve 5 yıllık %27.3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PFS 2 yıl %32.5 ve 5 yıl için %28.5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3 hasta tedavi sürecinde progresyon </a:t>
            </a:r>
            <a:r>
              <a:rPr lang="tr-TR" dirty="0" err="1">
                <a:latin typeface="Bahnschrift Light" panose="020B0502040204020203" pitchFamily="34" charset="0"/>
              </a:rPr>
              <a:t>göstermiş.Bu</a:t>
            </a:r>
            <a:r>
              <a:rPr lang="tr-TR" dirty="0">
                <a:latin typeface="Bahnschrift Light" panose="020B0502040204020203" pitchFamily="34" charset="0"/>
              </a:rPr>
              <a:t> nedenle PFS hesaplamasına dahil edilmemiş.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Performans Skoru 0 olan </a:t>
            </a:r>
            <a:r>
              <a:rPr lang="tr-TR" dirty="0" err="1">
                <a:latin typeface="Bahnschrift Light" panose="020B0502040204020203" pitchFamily="34" charset="0"/>
              </a:rPr>
              <a:t>hastalar,iki</a:t>
            </a:r>
            <a:r>
              <a:rPr lang="tr-TR" dirty="0">
                <a:latin typeface="Bahnschrift Light" panose="020B0502040204020203" pitchFamily="34" charset="0"/>
              </a:rPr>
              <a:t> veya üç olanlara göre daha uzun OS bulunmuş.PS=0,%53.3 ve %39.5;    PS2-3,%29.3 ve %12.5;p=0.03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Post-op re-</a:t>
            </a:r>
            <a:r>
              <a:rPr lang="tr-TR" dirty="0" err="1">
                <a:latin typeface="Bahnschrift Light" panose="020B0502040204020203" pitchFamily="34" charset="0"/>
              </a:rPr>
              <a:t>irradiasyon</a:t>
            </a:r>
            <a:r>
              <a:rPr lang="tr-TR" dirty="0">
                <a:latin typeface="Bahnschrift Light" panose="020B0502040204020203" pitchFamily="34" charset="0"/>
              </a:rPr>
              <a:t> uygulanan </a:t>
            </a:r>
            <a:r>
              <a:rPr lang="tr-TR" dirty="0" err="1">
                <a:latin typeface="Bahnschrift Light" panose="020B0502040204020203" pitchFamily="34" charset="0"/>
              </a:rPr>
              <a:t>hastalar,definitif</a:t>
            </a:r>
            <a:r>
              <a:rPr lang="tr-TR" dirty="0">
                <a:latin typeface="Bahnschrift Light" panose="020B0502040204020203" pitchFamily="34" charset="0"/>
              </a:rPr>
              <a:t> re-</a:t>
            </a:r>
            <a:r>
              <a:rPr lang="tr-TR" dirty="0" err="1">
                <a:latin typeface="Bahnschrift Light" panose="020B0502040204020203" pitchFamily="34" charset="0"/>
              </a:rPr>
              <a:t>irradiasyon</a:t>
            </a:r>
            <a:r>
              <a:rPr lang="tr-TR" dirty="0">
                <a:latin typeface="Bahnschrift Light" panose="020B0502040204020203" pitchFamily="34" charset="0"/>
              </a:rPr>
              <a:t> alan hastalara kıyasla anlamlı OS ve PFS artışı </a:t>
            </a:r>
            <a:r>
              <a:rPr lang="tr-TR" dirty="0" err="1">
                <a:latin typeface="Bahnschrift Light" panose="020B0502040204020203" pitchFamily="34" charset="0"/>
              </a:rPr>
              <a:t>izlenmiş.p</a:t>
            </a:r>
            <a:r>
              <a:rPr lang="tr-TR" dirty="0">
                <a:latin typeface="Bahnschrift Light" panose="020B0502040204020203" pitchFamily="34" charset="0"/>
              </a:rPr>
              <a:t>&lt;0,01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Çakışan alanların, ikincil ışınlama PTV alanı boyutunun, iki radyoterapi arası geçen sürenin,yaşın,D1cc’nin OS veya PFS için anlamlı etkisi bulunmamış.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B2C5E26-7805-097C-6284-F3ABDEFA0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85" y="0"/>
            <a:ext cx="7463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7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F560CC-CEDD-24E7-9F77-28AA30BA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" y="570970"/>
            <a:ext cx="12183794" cy="4351338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Bahnschrift Light" panose="020B0502040204020203" pitchFamily="34" charset="0"/>
              </a:rPr>
              <a:t>&gt;Grade 2 toksisite olarak akut toksisite %26,geç toksisite %51.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3 hasta </a:t>
            </a:r>
            <a:r>
              <a:rPr lang="tr-TR" sz="1800" dirty="0" err="1">
                <a:latin typeface="Bahnschrift Light" panose="020B0502040204020203" pitchFamily="34" charset="0"/>
              </a:rPr>
              <a:t>ex</a:t>
            </a:r>
            <a:r>
              <a:rPr lang="tr-TR" sz="1800" dirty="0">
                <a:latin typeface="Bahnschrift Light" panose="020B0502040204020203" pitchFamily="34" charset="0"/>
              </a:rPr>
              <a:t> nedeni olarak tedavi ilişkili olduğu </a:t>
            </a:r>
            <a:r>
              <a:rPr lang="tr-TR" sz="1800" dirty="0" err="1">
                <a:latin typeface="Bahnschrift Light" panose="020B0502040204020203" pitchFamily="34" charset="0"/>
              </a:rPr>
              <a:t>düşünüldü.Bir</a:t>
            </a:r>
            <a:r>
              <a:rPr lang="tr-TR" sz="1800" dirty="0">
                <a:latin typeface="Bahnschrift Light" panose="020B0502040204020203" pitchFamily="34" charset="0"/>
              </a:rPr>
              <a:t> hasta akut radyasyon toksisitesi </a:t>
            </a:r>
            <a:r>
              <a:rPr lang="tr-TR" sz="1800" dirty="0" err="1">
                <a:latin typeface="Bahnschrift Light" panose="020B0502040204020203" pitchFamily="34" charset="0"/>
              </a:rPr>
              <a:t>nedenli,iki</a:t>
            </a:r>
            <a:r>
              <a:rPr lang="tr-TR" sz="1800" dirty="0">
                <a:latin typeface="Bahnschrift Light" panose="020B0502040204020203" pitchFamily="34" charset="0"/>
              </a:rPr>
              <a:t> hasta </a:t>
            </a:r>
            <a:r>
              <a:rPr lang="tr-TR" sz="1800" dirty="0" err="1">
                <a:latin typeface="Bahnschrift Light" panose="020B0502040204020203" pitchFamily="34" charset="0"/>
              </a:rPr>
              <a:t>karotid</a:t>
            </a: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err="1">
                <a:latin typeface="Bahnschrift Light" panose="020B0502040204020203" pitchFamily="34" charset="0"/>
              </a:rPr>
              <a:t>blowout</a:t>
            </a:r>
            <a:r>
              <a:rPr lang="tr-TR" sz="1800" dirty="0">
                <a:latin typeface="Bahnschrift Light" panose="020B0502040204020203" pitchFamily="34" charset="0"/>
              </a:rPr>
              <a:t> nedenli </a:t>
            </a:r>
            <a:r>
              <a:rPr lang="tr-TR" sz="1800" dirty="0" err="1">
                <a:latin typeface="Bahnschrift Light" panose="020B0502040204020203" pitchFamily="34" charset="0"/>
              </a:rPr>
              <a:t>ex</a:t>
            </a:r>
            <a:r>
              <a:rPr lang="tr-TR" sz="1800" dirty="0">
                <a:latin typeface="Bahnschrift Light" panose="020B0502040204020203" pitchFamily="34" charset="0"/>
              </a:rPr>
              <a:t> oldu.</a:t>
            </a:r>
          </a:p>
          <a:p>
            <a:r>
              <a:rPr lang="tr-TR" sz="1800" dirty="0" err="1">
                <a:latin typeface="Bahnschrift Light" panose="020B0502040204020203" pitchFamily="34" charset="0"/>
              </a:rPr>
              <a:t>Karotid</a:t>
            </a: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err="1">
                <a:latin typeface="Bahnschrift Light" panose="020B0502040204020203" pitchFamily="34" charset="0"/>
              </a:rPr>
              <a:t>blowout</a:t>
            </a:r>
            <a:r>
              <a:rPr lang="tr-TR" sz="1800" dirty="0">
                <a:latin typeface="Bahnschrift Light" panose="020B0502040204020203" pitchFamily="34" charset="0"/>
              </a:rPr>
              <a:t> radyoterapi(RT) sonrası 15 ve 38 ay sonra oldu.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Daha geniş çakışan alanları olan hastalarda (V100&gt;</a:t>
            </a:r>
            <a:r>
              <a:rPr lang="tr-TR" sz="1800" dirty="0" err="1">
                <a:latin typeface="Bahnschrift Light" panose="020B0502040204020203" pitchFamily="34" charset="0"/>
              </a:rPr>
              <a:t>mean</a:t>
            </a:r>
            <a:r>
              <a:rPr lang="tr-TR" sz="1800" dirty="0">
                <a:latin typeface="Bahnschrift Light" panose="020B0502040204020203" pitchFamily="34" charset="0"/>
              </a:rPr>
              <a:t>)ağır akut </a:t>
            </a:r>
            <a:r>
              <a:rPr lang="tr-TR" sz="1800" dirty="0" err="1">
                <a:latin typeface="Bahnschrift Light" panose="020B0502040204020203" pitchFamily="34" charset="0"/>
              </a:rPr>
              <a:t>toksısıte</a:t>
            </a:r>
            <a:r>
              <a:rPr lang="tr-TR" sz="1800" dirty="0">
                <a:latin typeface="Bahnschrift Light" panose="020B0502040204020203" pitchFamily="34" charset="0"/>
              </a:rPr>
              <a:t> izlenmesi daha </a:t>
            </a:r>
            <a:r>
              <a:rPr lang="tr-TR" sz="1800" dirty="0" err="1">
                <a:latin typeface="Bahnschrift Light" panose="020B0502040204020203" pitchFamily="34" charset="0"/>
              </a:rPr>
              <a:t>fazla.Bu</a:t>
            </a:r>
            <a:r>
              <a:rPr lang="tr-TR" sz="1800" dirty="0">
                <a:latin typeface="Bahnschrift Light" panose="020B0502040204020203" pitchFamily="34" charset="0"/>
              </a:rPr>
              <a:t> hastaların %43’ünde &gt;</a:t>
            </a:r>
            <a:r>
              <a:rPr lang="tr-TR" sz="1800" dirty="0" err="1">
                <a:latin typeface="Bahnschrift Light" panose="020B0502040204020203" pitchFamily="34" charset="0"/>
              </a:rPr>
              <a:t>grade</a:t>
            </a:r>
            <a:r>
              <a:rPr lang="tr-TR" sz="1800" dirty="0">
                <a:latin typeface="Bahnschrift Light" panose="020B0502040204020203" pitchFamily="34" charset="0"/>
              </a:rPr>
              <a:t> 2 toksisite </a:t>
            </a:r>
            <a:r>
              <a:rPr lang="tr-TR" sz="1800" dirty="0" err="1">
                <a:latin typeface="Bahnschrift Light" panose="020B0502040204020203" pitchFamily="34" charset="0"/>
              </a:rPr>
              <a:t>izlendi.Daha</a:t>
            </a:r>
            <a:r>
              <a:rPr lang="tr-TR" sz="1800" dirty="0">
                <a:latin typeface="Bahnschrift Light" panose="020B0502040204020203" pitchFamily="34" charset="0"/>
              </a:rPr>
              <a:t> az çakışan alanların olduğu (V100&lt;</a:t>
            </a:r>
            <a:r>
              <a:rPr lang="tr-TR" sz="1800" dirty="0" err="1">
                <a:latin typeface="Bahnschrift Light" panose="020B0502040204020203" pitchFamily="34" charset="0"/>
              </a:rPr>
              <a:t>mean</a:t>
            </a:r>
            <a:r>
              <a:rPr lang="tr-TR" sz="1800" dirty="0">
                <a:latin typeface="Bahnschrift Light" panose="020B0502040204020203" pitchFamily="34" charset="0"/>
              </a:rPr>
              <a:t>) hastaların %11 inde ağır akut toksisite izlendi.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Geç toksisite için çakışan alanların anlamlı farklılık yapmadığı izlendi.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D1cc veya PTV </a:t>
            </a:r>
            <a:r>
              <a:rPr lang="tr-TR" sz="1800" dirty="0" err="1">
                <a:latin typeface="Bahnschrift Light" panose="020B0502040204020203" pitchFamily="34" charset="0"/>
              </a:rPr>
              <a:t>volumunun</a:t>
            </a:r>
            <a:r>
              <a:rPr lang="tr-TR" sz="1800" dirty="0">
                <a:latin typeface="Bahnschrift Light" panose="020B0502040204020203" pitchFamily="34" charset="0"/>
              </a:rPr>
              <a:t> akut veya geç toksisiteyi anlamlı değiştirilmediği izlendi.</a:t>
            </a:r>
          </a:p>
          <a:p>
            <a:endParaRPr lang="tr-TR" sz="1800" dirty="0">
              <a:latin typeface="Bahnschrift Light" panose="020B0502040204020203" pitchFamily="34" charset="0"/>
            </a:endParaRPr>
          </a:p>
          <a:p>
            <a:endParaRPr lang="tr-TR" sz="1800" dirty="0"/>
          </a:p>
          <a:p>
            <a:endParaRPr lang="tr-TR" sz="1800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C51A702-6CCF-927D-1BDF-3462429D7E94}"/>
              </a:ext>
            </a:extLst>
          </p:cNvPr>
          <p:cNvSpPr txBox="1"/>
          <p:nvPr/>
        </p:nvSpPr>
        <p:spPr>
          <a:xfrm>
            <a:off x="503897" y="198437"/>
            <a:ext cx="87376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Toksisite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B4D6D9-640D-C818-E85F-E88BACE3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655" y="3522795"/>
            <a:ext cx="4343139" cy="276423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559E6DB-B5E5-9308-C6E0-96A6C569D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" y="3583913"/>
            <a:ext cx="7965440" cy="342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198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29F72F-5E8A-BD4C-9DDA-9157CD097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6395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Tartışma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746F9C-9FB0-537F-53A8-41E1CD49F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58691"/>
            <a:ext cx="10515600" cy="3024029"/>
          </a:xfrm>
        </p:spPr>
        <p:txBody>
          <a:bodyPr>
            <a:normAutofit/>
          </a:bodyPr>
          <a:lstStyle/>
          <a:p>
            <a:r>
              <a:rPr lang="tr-TR" sz="1900" dirty="0">
                <a:latin typeface="Bahnschrift Light" panose="020B0502040204020203" pitchFamily="34" charset="0"/>
              </a:rPr>
              <a:t>İkincil RT ile ilk RT arası zaman farkının fazla </a:t>
            </a:r>
            <a:r>
              <a:rPr lang="tr-TR" sz="1900" dirty="0" err="1">
                <a:latin typeface="Bahnschrift Light" panose="020B0502040204020203" pitchFamily="34" charset="0"/>
              </a:rPr>
              <a:t>olması,trakeostomi</a:t>
            </a:r>
            <a:r>
              <a:rPr lang="tr-TR" sz="1900" dirty="0">
                <a:latin typeface="Bahnschrift Light" panose="020B0502040204020203" pitchFamily="34" charset="0"/>
              </a:rPr>
              <a:t> </a:t>
            </a:r>
            <a:r>
              <a:rPr lang="tr-TR" sz="1900" dirty="0" err="1">
                <a:latin typeface="Bahnschrift Light" panose="020B0502040204020203" pitchFamily="34" charset="0"/>
              </a:rPr>
              <a:t>vs</a:t>
            </a:r>
            <a:r>
              <a:rPr lang="tr-TR" sz="1900" dirty="0">
                <a:latin typeface="Bahnschrift Light" panose="020B0502040204020203" pitchFamily="34" charset="0"/>
              </a:rPr>
              <a:t> gibi organ fonksiyon bağımlılığının olmaması daha iyi prognostik faktörler.</a:t>
            </a:r>
          </a:p>
          <a:p>
            <a:r>
              <a:rPr lang="tr-TR" sz="1900" dirty="0">
                <a:latin typeface="Bahnschrift Light" panose="020B0502040204020203" pitchFamily="34" charset="0"/>
              </a:rPr>
              <a:t>Daha düşük doz çakışma alan hastaların dahil edilmemesi nedeniyle  geç yan etkilerin diğer çalışmalara göre daha fazla bulunmasını açıklayabilir.</a:t>
            </a:r>
          </a:p>
          <a:p>
            <a:r>
              <a:rPr lang="tr-TR" sz="1900" dirty="0">
                <a:latin typeface="Bahnschrift Light" panose="020B0502040204020203" pitchFamily="34" charset="0"/>
              </a:rPr>
              <a:t>Güvenli tedavi için çakışan alan hacmi için henüz net veri </a:t>
            </a:r>
            <a:r>
              <a:rPr lang="tr-TR" sz="1900" dirty="0" err="1">
                <a:latin typeface="Bahnschrift Light" panose="020B0502040204020203" pitchFamily="34" charset="0"/>
              </a:rPr>
              <a:t>yok.daha</a:t>
            </a:r>
            <a:r>
              <a:rPr lang="tr-TR" sz="1900" dirty="0">
                <a:latin typeface="Bahnschrift Light" panose="020B0502040204020203" pitchFamily="34" charset="0"/>
              </a:rPr>
              <a:t> fazla çalışma gerekli.</a:t>
            </a:r>
          </a:p>
          <a:p>
            <a:r>
              <a:rPr lang="tr-TR" sz="1900" dirty="0">
                <a:latin typeface="Bahnschrift Light" panose="020B0502040204020203" pitchFamily="34" charset="0"/>
              </a:rPr>
              <a:t>Bir yandan re-RT ile kür sağlanabilir ancak diğer yandan fatal toksisite gelişmesi </a:t>
            </a:r>
            <a:r>
              <a:rPr lang="tr-TR" sz="1900" dirty="0" err="1">
                <a:latin typeface="Bahnschrift Light" panose="020B0502040204020203" pitchFamily="34" charset="0"/>
              </a:rPr>
              <a:t>mümkün.Bu</a:t>
            </a:r>
            <a:r>
              <a:rPr lang="tr-TR" sz="1900" dirty="0">
                <a:latin typeface="Bahnschrift Light" panose="020B0502040204020203" pitchFamily="34" charset="0"/>
              </a:rPr>
              <a:t> nedenle hasta seçimi önemli.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879E733-7D9F-764F-7734-DA71EE603CAF}"/>
              </a:ext>
            </a:extLst>
          </p:cNvPr>
          <p:cNvSpPr txBox="1"/>
          <p:nvPr/>
        </p:nvSpPr>
        <p:spPr>
          <a:xfrm>
            <a:off x="685800" y="3578949"/>
            <a:ext cx="10515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Sonuç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dirty="0" err="1">
                <a:latin typeface="Bahnschrift Light" panose="020B0502040204020203" pitchFamily="34" charset="0"/>
              </a:rPr>
              <a:t>Overlapping</a:t>
            </a:r>
            <a:r>
              <a:rPr lang="tr-TR" sz="1800" dirty="0">
                <a:latin typeface="Bahnschrift Light" panose="020B0502040204020203" pitchFamily="34" charset="0"/>
              </a:rPr>
              <a:t> volüme &gt;grade2 toksisite için anlamlı ancak geç yan etkide fark yaratmaması dikkatle irdelenmeli.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Daha önceki çalışmalarda düşük doz çakışma alanları da çalışmalara dahil edildiği için re-RT </a:t>
            </a:r>
            <a:r>
              <a:rPr lang="tr-TR" dirty="0" err="1">
                <a:latin typeface="Bahnschrift Light" panose="020B0502040204020203" pitchFamily="34" charset="0"/>
              </a:rPr>
              <a:t>nin</a:t>
            </a:r>
            <a:r>
              <a:rPr lang="tr-TR" dirty="0">
                <a:latin typeface="Bahnschrift Light" panose="020B0502040204020203" pitchFamily="34" charset="0"/>
              </a:rPr>
              <a:t> kar/zarar oranı gerçekte olandan daha ılımlı bulunmuş </a:t>
            </a:r>
            <a:r>
              <a:rPr lang="tr-TR" dirty="0" err="1">
                <a:latin typeface="Bahnschrift Light" panose="020B0502040204020203" pitchFamily="34" charset="0"/>
              </a:rPr>
              <a:t>olabilir.Bu</a:t>
            </a:r>
            <a:r>
              <a:rPr lang="tr-TR" dirty="0">
                <a:latin typeface="Bahnschrift Light" panose="020B0502040204020203" pitchFamily="34" charset="0"/>
              </a:rPr>
              <a:t> nedenle </a:t>
            </a:r>
            <a:r>
              <a:rPr lang="tr-TR" dirty="0" err="1">
                <a:latin typeface="Bahnschrift Light" panose="020B0502040204020203" pitchFamily="34" charset="0"/>
              </a:rPr>
              <a:t>overlapping</a:t>
            </a:r>
            <a:r>
              <a:rPr lang="tr-TR" dirty="0">
                <a:latin typeface="Bahnschrift Light" panose="020B0502040204020203" pitchFamily="34" charset="0"/>
              </a:rPr>
              <a:t> volüme tanımlaması ilerideki çalışmalar için daha net bir tanımlama getirebilir.</a:t>
            </a:r>
            <a:endParaRPr lang="tr-TR" sz="18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36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E25864D-5C89-2DF8-4D50-1BE430D12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58158" cy="520648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82184F0-CCF9-29D7-4552-FF1646230C9B}"/>
              </a:ext>
            </a:extLst>
          </p:cNvPr>
          <p:cNvSpPr txBox="1"/>
          <p:nvPr/>
        </p:nvSpPr>
        <p:spPr>
          <a:xfrm>
            <a:off x="242596" y="5346441"/>
            <a:ext cx="44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2021</a:t>
            </a:r>
          </a:p>
          <a:p>
            <a:r>
              <a:rPr lang="tr-TR" dirty="0"/>
              <a:t>OAR kümülatif risk</a:t>
            </a:r>
          </a:p>
        </p:txBody>
      </p:sp>
    </p:spTree>
    <p:extLst>
      <p:ext uri="{BB962C8B-B14F-4D97-AF65-F5344CB8AC3E}">
        <p14:creationId xmlns:p14="http://schemas.microsoft.com/office/powerpoint/2010/main" val="3313699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782F65-DB6F-0363-110D-51FF6A1C9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3438"/>
            <a:ext cx="10515600" cy="6674562"/>
          </a:xfrm>
        </p:spPr>
        <p:txBody>
          <a:bodyPr/>
          <a:lstStyle/>
          <a:p>
            <a:r>
              <a:rPr lang="tr-TR" sz="1800" dirty="0">
                <a:latin typeface="Bahnschrift Light" panose="020B0502040204020203" pitchFamily="34" charset="0"/>
              </a:rPr>
              <a:t>2011-2017 yılları arası 54 hasta baş/boyun re-RT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OAR kümülatif tedavi planı olarak ROC analizi ile doz/volüm parametreleri ve toksisite riski değerlendirildi.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Re-</a:t>
            </a:r>
            <a:r>
              <a:rPr lang="tr-TR" sz="1800" dirty="0" err="1">
                <a:latin typeface="Bahnschrift Light" panose="020B0502040204020203" pitchFamily="34" charset="0"/>
              </a:rPr>
              <a:t>irradiyasyon,ilk</a:t>
            </a:r>
            <a:r>
              <a:rPr lang="tr-TR" sz="1800" dirty="0">
                <a:latin typeface="Bahnschrift Light" panose="020B0502040204020203" pitchFamily="34" charset="0"/>
              </a:rPr>
              <a:t> RT 60Gy veya daha fazla doz alan ve re-</a:t>
            </a:r>
            <a:r>
              <a:rPr lang="tr-TR" sz="1800" dirty="0" err="1">
                <a:latin typeface="Bahnschrift Light" panose="020B0502040204020203" pitchFamily="34" charset="0"/>
              </a:rPr>
              <a:t>RT’de</a:t>
            </a:r>
            <a:r>
              <a:rPr lang="tr-TR" sz="1800" dirty="0">
                <a:latin typeface="Bahnschrift Light" panose="020B0502040204020203" pitchFamily="34" charset="0"/>
              </a:rPr>
              <a:t> 40Gy veya daha fazla doz alan ve çakışan alanların olması olarak tanımlandı(V100 alanı oluşacak şekilde).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Dozlar karşılaştırılmak için EQD2 olarak </a:t>
            </a:r>
            <a:r>
              <a:rPr lang="tr-TR" sz="1800" dirty="0" err="1">
                <a:latin typeface="Bahnschrift Light" panose="020B0502040204020203" pitchFamily="34" charset="0"/>
              </a:rPr>
              <a:t>hesaplandı,a</a:t>
            </a:r>
            <a:r>
              <a:rPr lang="tr-TR" sz="1800" dirty="0">
                <a:latin typeface="Bahnschrift Light" panose="020B0502040204020203" pitchFamily="34" charset="0"/>
              </a:rPr>
              <a:t>/b 3 olarak kabul edildi.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Re-RT sonrası ilk 90 gün içinde olan yan etkiler akut.Grade3 veya daha yüksek yan etki ağır toksisite.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Spinal </a:t>
            </a:r>
            <a:r>
              <a:rPr lang="tr-TR" sz="1800" dirty="0" err="1">
                <a:latin typeface="Bahnschrift Light" panose="020B0502040204020203" pitchFamily="34" charset="0"/>
              </a:rPr>
              <a:t>kord,larenks,kemikler,mandibula,karotid</a:t>
            </a:r>
            <a:r>
              <a:rPr lang="tr-TR" sz="1800" dirty="0">
                <a:latin typeface="Bahnschrift Light" panose="020B0502040204020203" pitchFamily="34" charset="0"/>
              </a:rPr>
              <a:t> arterler öne çıkarılmış.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Spinal </a:t>
            </a:r>
            <a:r>
              <a:rPr lang="tr-TR" sz="1800" dirty="0" err="1">
                <a:latin typeface="Bahnschrift Light" panose="020B0502040204020203" pitchFamily="34" charset="0"/>
              </a:rPr>
              <a:t>kord</a:t>
            </a:r>
            <a:r>
              <a:rPr lang="tr-TR" sz="1800" dirty="0">
                <a:latin typeface="Bahnschrift Light" panose="020B0502040204020203" pitchFamily="34" charset="0"/>
              </a:rPr>
              <a:t> PTV alanının seviyelerinden </a:t>
            </a:r>
            <a:r>
              <a:rPr lang="tr-TR" sz="1800" dirty="0" err="1">
                <a:latin typeface="Bahnschrift Light" panose="020B0502040204020203" pitchFamily="34" charset="0"/>
              </a:rPr>
              <a:t>kraniokaudal</a:t>
            </a:r>
            <a:r>
              <a:rPr lang="tr-TR" sz="1800" dirty="0">
                <a:latin typeface="Bahnschrift Light" panose="020B0502040204020203" pitchFamily="34" charset="0"/>
              </a:rPr>
              <a:t> 3 cm marj ile çizilmiş.</a:t>
            </a:r>
          </a:p>
          <a:p>
            <a:r>
              <a:rPr lang="tr-TR" sz="1800" dirty="0" err="1">
                <a:latin typeface="Bahnschrift Light" panose="020B0502040204020203" pitchFamily="34" charset="0"/>
              </a:rPr>
              <a:t>Kommon,internal</a:t>
            </a:r>
            <a:r>
              <a:rPr lang="tr-TR" sz="1800" dirty="0">
                <a:latin typeface="Bahnschrift Light" panose="020B0502040204020203" pitchFamily="34" charset="0"/>
              </a:rPr>
              <a:t> ve </a:t>
            </a:r>
            <a:r>
              <a:rPr lang="tr-TR" sz="1800" dirty="0" err="1">
                <a:latin typeface="Bahnschrift Light" panose="020B0502040204020203" pitchFamily="34" charset="0"/>
              </a:rPr>
              <a:t>eksternal</a:t>
            </a: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err="1">
                <a:latin typeface="Bahnschrift Light" panose="020B0502040204020203" pitchFamily="34" charset="0"/>
              </a:rPr>
              <a:t>karotid</a:t>
            </a:r>
            <a:r>
              <a:rPr lang="tr-TR" sz="1800" dirty="0">
                <a:latin typeface="Bahnschrift Light" panose="020B0502040204020203" pitchFamily="34" charset="0"/>
              </a:rPr>
              <a:t> arterler </a:t>
            </a:r>
            <a:r>
              <a:rPr lang="tr-TR" sz="1800" dirty="0" err="1">
                <a:latin typeface="Bahnschrift Light" panose="020B0502040204020203" pitchFamily="34" charset="0"/>
              </a:rPr>
              <a:t>konturlanmış</a:t>
            </a:r>
            <a:r>
              <a:rPr lang="tr-TR" sz="1800" dirty="0">
                <a:latin typeface="Bahnschrift Light" panose="020B0502040204020203" pitchFamily="34" charset="0"/>
              </a:rPr>
              <a:t>.</a:t>
            </a:r>
          </a:p>
          <a:p>
            <a:r>
              <a:rPr lang="tr-TR" sz="1800" dirty="0" err="1">
                <a:latin typeface="Bahnschrift Light" panose="020B0502040204020203" pitchFamily="34" charset="0"/>
              </a:rPr>
              <a:t>Deforable</a:t>
            </a: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err="1">
                <a:latin typeface="Bahnschrift Light" panose="020B0502040204020203" pitchFamily="34" charset="0"/>
              </a:rPr>
              <a:t>registrasyon</a:t>
            </a:r>
            <a:r>
              <a:rPr lang="tr-TR" sz="1800" dirty="0">
                <a:latin typeface="Bahnschrift Light" panose="020B0502040204020203" pitchFamily="34" charset="0"/>
              </a:rPr>
              <a:t> ile iki planın doz </a:t>
            </a:r>
            <a:r>
              <a:rPr lang="tr-TR" sz="1800" dirty="0" err="1">
                <a:latin typeface="Bahnschrift Light" panose="020B0502040204020203" pitchFamily="34" charset="0"/>
              </a:rPr>
              <a:t>sumasyonu</a:t>
            </a:r>
            <a:r>
              <a:rPr lang="tr-TR" sz="1800" dirty="0">
                <a:latin typeface="Bahnschrift Light" panose="020B0502040204020203" pitchFamily="34" charset="0"/>
              </a:rPr>
              <a:t> yapılmış.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Spinal </a:t>
            </a:r>
            <a:r>
              <a:rPr lang="tr-TR" sz="1800" dirty="0" err="1">
                <a:latin typeface="Bahnschrift Light" panose="020B0502040204020203" pitchFamily="34" charset="0"/>
              </a:rPr>
              <a:t>kord</a:t>
            </a:r>
            <a:r>
              <a:rPr lang="tr-TR" sz="1800" dirty="0">
                <a:latin typeface="Bahnschrift Light" panose="020B0502040204020203" pitchFamily="34" charset="0"/>
              </a:rPr>
              <a:t>&gt;&gt;</a:t>
            </a:r>
            <a:r>
              <a:rPr lang="tr-TR" sz="1800" dirty="0" err="1">
                <a:latin typeface="Bahnschrift Light" panose="020B0502040204020203" pitchFamily="34" charset="0"/>
              </a:rPr>
              <a:t>myelopati</a:t>
            </a:r>
            <a:endParaRPr lang="tr-TR" sz="18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tr-TR" sz="1800" dirty="0">
                <a:latin typeface="Bahnschrift Light" panose="020B0502040204020203" pitchFamily="34" charset="0"/>
              </a:rPr>
              <a:t>Larenks&gt;&gt;kaba </a:t>
            </a:r>
            <a:r>
              <a:rPr lang="tr-TR" sz="1800" dirty="0" err="1">
                <a:latin typeface="Bahnschrift Light" panose="020B0502040204020203" pitchFamily="34" charset="0"/>
              </a:rPr>
              <a:t>ses,ödem,kondrit,nekroz</a:t>
            </a:r>
            <a:endParaRPr lang="tr-TR" sz="18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tr-TR" sz="1800" dirty="0">
                <a:latin typeface="Bahnschrift Light" panose="020B0502040204020203" pitchFamily="34" charset="0"/>
              </a:rPr>
              <a:t>Kemik/mandibula&gt;&gt;osteonekroz</a:t>
            </a:r>
          </a:p>
          <a:p>
            <a:pPr marL="0" indent="0">
              <a:buNone/>
            </a:pPr>
            <a:r>
              <a:rPr lang="tr-TR" sz="1800" dirty="0">
                <a:latin typeface="Bahnschrift Light" panose="020B0502040204020203" pitchFamily="34" charset="0"/>
              </a:rPr>
              <a:t>Karotisler&gt;&gt;karotis </a:t>
            </a:r>
            <a:r>
              <a:rPr lang="tr-TR" sz="1800" dirty="0" err="1">
                <a:latin typeface="Bahnschrift Light" panose="020B0502040204020203" pitchFamily="34" charset="0"/>
              </a:rPr>
              <a:t>blowout</a:t>
            </a:r>
            <a:r>
              <a:rPr lang="tr-TR" sz="1800" dirty="0">
                <a:latin typeface="Bahnschrift Light" panose="020B0502040204020203" pitchFamily="34" charset="0"/>
              </a:rPr>
              <a:t> sendromu açısından değerlendirilmiş.</a:t>
            </a:r>
          </a:p>
          <a:p>
            <a:endParaRPr lang="tr-TR" sz="1800" dirty="0"/>
          </a:p>
          <a:p>
            <a:endParaRPr lang="tr-TR" sz="1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3EA64C7-F84F-9B9E-383A-18699485B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0" y="3474672"/>
            <a:ext cx="5016500" cy="33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5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C9DF0F-1C09-3159-CB3A-12C8EB1C4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4" y="623275"/>
            <a:ext cx="10905053" cy="560788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tr-TR" sz="1800" b="1" dirty="0"/>
              <a:t>Geç toksisite: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Değerlendirilebilen 166 hastadan %31’inde </a:t>
            </a:r>
            <a:r>
              <a:rPr lang="tr-TR" sz="1800" dirty="0" err="1">
                <a:latin typeface="Bahnschrift Light" panose="020B0502040204020203" pitchFamily="34" charset="0"/>
              </a:rPr>
              <a:t>grade</a:t>
            </a:r>
            <a:r>
              <a:rPr lang="tr-TR" sz="1800" dirty="0">
                <a:latin typeface="Bahnschrift Light" panose="020B0502040204020203" pitchFamily="34" charset="0"/>
              </a:rPr>
              <a:t> 3 veya daha yüksek </a:t>
            </a:r>
            <a:r>
              <a:rPr lang="tr-TR" sz="1800" dirty="0" err="1">
                <a:latin typeface="Bahnschrift Light" panose="020B0502040204020203" pitchFamily="34" charset="0"/>
              </a:rPr>
              <a:t>grade</a:t>
            </a:r>
            <a:r>
              <a:rPr lang="tr-TR" sz="1800" dirty="0">
                <a:latin typeface="Bahnschrift Light" panose="020B0502040204020203" pitchFamily="34" charset="0"/>
              </a:rPr>
              <a:t> toksisite </a:t>
            </a:r>
            <a:r>
              <a:rPr lang="tr-TR" sz="1800" dirty="0" err="1">
                <a:latin typeface="Bahnschrift Light" panose="020B0502040204020203" pitchFamily="34" charset="0"/>
              </a:rPr>
              <a:t>izlendi.En</a:t>
            </a:r>
            <a:r>
              <a:rPr lang="tr-TR" sz="1800" dirty="0">
                <a:latin typeface="Bahnschrift Light" panose="020B0502040204020203" pitchFamily="34" charset="0"/>
              </a:rPr>
              <a:t> sık izlenen </a:t>
            </a:r>
            <a:r>
              <a:rPr lang="tr-TR" sz="1800" dirty="0" err="1">
                <a:latin typeface="Bahnschrift Light" panose="020B0502040204020203" pitchFamily="34" charset="0"/>
              </a:rPr>
              <a:t>peg</a:t>
            </a:r>
            <a:r>
              <a:rPr lang="tr-TR" sz="1800" dirty="0">
                <a:latin typeface="Bahnschrift Light" panose="020B0502040204020203" pitchFamily="34" charset="0"/>
              </a:rPr>
              <a:t> gerektiren disfaji olması(%20,4).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Ilımlı </a:t>
            </a:r>
            <a:r>
              <a:rPr lang="tr-TR" sz="1800" dirty="0" err="1">
                <a:latin typeface="Bahnschrift Light" panose="020B0502040204020203" pitchFamily="34" charset="0"/>
              </a:rPr>
              <a:t>kserostomi</a:t>
            </a:r>
            <a:r>
              <a:rPr lang="tr-TR" sz="1800" dirty="0">
                <a:latin typeface="Bahnschrift Light" panose="020B0502040204020203" pitchFamily="34" charset="0"/>
              </a:rPr>
              <a:t> ve boyun </a:t>
            </a:r>
            <a:r>
              <a:rPr lang="tr-TR" sz="1800" dirty="0" err="1">
                <a:latin typeface="Bahnschrift Light" panose="020B0502040204020203" pitchFamily="34" charset="0"/>
              </a:rPr>
              <a:t>fibrozu</a:t>
            </a:r>
            <a:r>
              <a:rPr lang="tr-TR" sz="1800" dirty="0">
                <a:latin typeface="Bahnschrift Light" panose="020B0502040204020203" pitchFamily="34" charset="0"/>
              </a:rPr>
              <a:t> sık </a:t>
            </a:r>
            <a:r>
              <a:rPr lang="tr-TR" sz="1800" dirty="0" err="1">
                <a:latin typeface="Bahnschrift Light" panose="020B0502040204020203" pitchFamily="34" charset="0"/>
              </a:rPr>
              <a:t>izlenmiş,Trismusda</a:t>
            </a:r>
            <a:r>
              <a:rPr lang="tr-TR" sz="1800" dirty="0">
                <a:latin typeface="Bahnschrift Light" panose="020B0502040204020203" pitchFamily="34" charset="0"/>
              </a:rPr>
              <a:t> sık izlenmiş ancak %3 hastada beslenme tüpü gerektiren derece </a:t>
            </a:r>
            <a:r>
              <a:rPr lang="tr-TR" sz="1800" dirty="0" err="1">
                <a:latin typeface="Bahnschrift Light" panose="020B0502040204020203" pitchFamily="34" charset="0"/>
              </a:rPr>
              <a:t>trismus</a:t>
            </a:r>
            <a:r>
              <a:rPr lang="tr-TR" sz="1800" dirty="0">
                <a:latin typeface="Bahnschrift Light" panose="020B0502040204020203" pitchFamily="34" charset="0"/>
              </a:rPr>
              <a:t> izlendi.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%17 hastada radyolojik olarak tespit edilen </a:t>
            </a:r>
            <a:r>
              <a:rPr lang="tr-TR" sz="1800" dirty="0" err="1">
                <a:latin typeface="Bahnschrift Light" panose="020B0502040204020203" pitchFamily="34" charset="0"/>
              </a:rPr>
              <a:t>grade</a:t>
            </a:r>
            <a:r>
              <a:rPr lang="tr-TR" sz="1800" dirty="0">
                <a:latin typeface="Bahnschrift Light" panose="020B0502040204020203" pitchFamily="34" charset="0"/>
              </a:rPr>
              <a:t> 1 </a:t>
            </a:r>
            <a:r>
              <a:rPr lang="tr-TR" sz="1800" dirty="0" err="1">
                <a:latin typeface="Bahnschrift Light" panose="020B0502040204020203" pitchFamily="34" charset="0"/>
              </a:rPr>
              <a:t>osteoradyonekroz,temporal</a:t>
            </a:r>
            <a:r>
              <a:rPr lang="tr-TR" sz="1800" dirty="0">
                <a:latin typeface="Bahnschrift Light" panose="020B0502040204020203" pitchFamily="34" charset="0"/>
              </a:rPr>
              <a:t> lob nekroz </a:t>
            </a:r>
            <a:r>
              <a:rPr lang="tr-TR" sz="1800" dirty="0" err="1">
                <a:latin typeface="Bahnschrift Light" panose="020B0502040204020203" pitchFamily="34" charset="0"/>
              </a:rPr>
              <a:t>izlendi,asepmtomatik</a:t>
            </a:r>
            <a:endParaRPr lang="tr-TR" sz="1800" dirty="0">
              <a:latin typeface="Bahnschrift Light" panose="020B0502040204020203" pitchFamily="34" charset="0"/>
            </a:endParaRPr>
          </a:p>
          <a:p>
            <a:r>
              <a:rPr lang="tr-TR" sz="1800" dirty="0">
                <a:latin typeface="Bahnschrift Light" panose="020B0502040204020203" pitchFamily="34" charset="0"/>
              </a:rPr>
              <a:t>%7 hastada nekroz cerrahi müdahale gerektirdi.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%4 hastada </a:t>
            </a:r>
            <a:r>
              <a:rPr lang="tr-TR" sz="1800" dirty="0" err="1">
                <a:latin typeface="Bahnschrift Light" panose="020B0502040204020203" pitchFamily="34" charset="0"/>
              </a:rPr>
              <a:t>grade</a:t>
            </a:r>
            <a:r>
              <a:rPr lang="tr-TR" sz="1800" dirty="0">
                <a:latin typeface="Bahnschrift Light" panose="020B0502040204020203" pitchFamily="34" charset="0"/>
              </a:rPr>
              <a:t> 3 veya daha fazla duyma kaybı izlendi.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1 hastada </a:t>
            </a:r>
            <a:r>
              <a:rPr lang="tr-TR" sz="1800" dirty="0" err="1">
                <a:latin typeface="Bahnschrift Light" panose="020B0502040204020203" pitchFamily="34" charset="0"/>
              </a:rPr>
              <a:t>unilateral</a:t>
            </a:r>
            <a:r>
              <a:rPr lang="tr-TR" sz="1800" dirty="0">
                <a:latin typeface="Bahnschrift Light" panose="020B0502040204020203" pitchFamily="34" charset="0"/>
              </a:rPr>
              <a:t> görme kaybı oluştu.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2 hasta cerrahi müdahale gerektiren </a:t>
            </a:r>
            <a:r>
              <a:rPr lang="tr-TR" sz="1800" dirty="0" err="1">
                <a:latin typeface="Bahnschrift Light" panose="020B0502040204020203" pitchFamily="34" charset="0"/>
              </a:rPr>
              <a:t>özefagial</a:t>
            </a:r>
            <a:r>
              <a:rPr lang="tr-TR" sz="1800" dirty="0">
                <a:latin typeface="Bahnschrift Light" panose="020B0502040204020203" pitchFamily="34" charset="0"/>
              </a:rPr>
              <a:t> fistül oluştu.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3 hastada </a:t>
            </a:r>
            <a:r>
              <a:rPr lang="tr-TR" sz="1800" dirty="0" err="1">
                <a:latin typeface="Bahnschrift Light" panose="020B0502040204020203" pitchFamily="34" charset="0"/>
              </a:rPr>
              <a:t>grade</a:t>
            </a:r>
            <a:r>
              <a:rPr lang="tr-TR" sz="1800" dirty="0">
                <a:latin typeface="Bahnschrift Light" panose="020B0502040204020203" pitchFamily="34" charset="0"/>
              </a:rPr>
              <a:t> 5 toksisite izlendi,2 hasta karotis blowout,1 hastada ise </a:t>
            </a:r>
            <a:r>
              <a:rPr lang="tr-TR" sz="1800" dirty="0" err="1">
                <a:latin typeface="Bahnschrift Light" panose="020B0502040204020203" pitchFamily="34" charset="0"/>
              </a:rPr>
              <a:t>clivus</a:t>
            </a: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err="1">
                <a:latin typeface="Bahnschrift Light" panose="020B0502040204020203" pitchFamily="34" charset="0"/>
              </a:rPr>
              <a:t>osteoradyonekrozu</a:t>
            </a:r>
            <a:r>
              <a:rPr lang="tr-TR" sz="1800" dirty="0">
                <a:latin typeface="Bahnschrift Light" panose="020B0502040204020203" pitchFamily="34" charset="0"/>
              </a:rPr>
              <a:t> gelişti.</a:t>
            </a:r>
          </a:p>
          <a:p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38800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34A9646-E0E5-337B-3E84-688AF9EA0A2D}"/>
              </a:ext>
            </a:extLst>
          </p:cNvPr>
          <p:cNvSpPr txBox="1"/>
          <p:nvPr/>
        </p:nvSpPr>
        <p:spPr>
          <a:xfrm>
            <a:off x="389294" y="236116"/>
            <a:ext cx="979714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2 ve 5 yıllık OS %42.6 ve %27.3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2 ve 5 yıllık PFS %32.5 ve %28.5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%94 hasta re-RT öncesi ECOG 0-1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 %59 </a:t>
            </a:r>
            <a:r>
              <a:rPr lang="tr-TR" dirty="0" err="1">
                <a:latin typeface="Bahnschrift Light" panose="020B0502040204020203" pitchFamily="34" charset="0"/>
              </a:rPr>
              <a:t>definitif</a:t>
            </a:r>
            <a:r>
              <a:rPr lang="tr-TR" dirty="0">
                <a:latin typeface="Bahnschrift Light" panose="020B0502040204020203" pitchFamily="34" charset="0"/>
              </a:rPr>
              <a:t> re-</a:t>
            </a:r>
            <a:r>
              <a:rPr lang="tr-TR" dirty="0" err="1">
                <a:latin typeface="Bahnschrift Light" panose="020B0502040204020203" pitchFamily="34" charset="0"/>
              </a:rPr>
              <a:t>Rt</a:t>
            </a:r>
            <a:r>
              <a:rPr lang="tr-TR" dirty="0">
                <a:latin typeface="Bahnschrift Light" panose="020B0502040204020203" pitchFamily="34" charset="0"/>
              </a:rPr>
              <a:t> ve %41 post-op re-RT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Medyan </a:t>
            </a:r>
            <a:r>
              <a:rPr lang="tr-TR" dirty="0" err="1">
                <a:latin typeface="Bahnschrift Light" panose="020B0502040204020203" pitchFamily="34" charset="0"/>
              </a:rPr>
              <a:t>reirradiyasyon</a:t>
            </a:r>
            <a:r>
              <a:rPr lang="tr-TR" dirty="0">
                <a:latin typeface="Bahnschrift Light" panose="020B0502040204020203" pitchFamily="34" charset="0"/>
              </a:rPr>
              <a:t> dozu 59 </a:t>
            </a:r>
            <a:r>
              <a:rPr lang="tr-TR" dirty="0" err="1">
                <a:latin typeface="Bahnschrift Light" panose="020B0502040204020203" pitchFamily="34" charset="0"/>
              </a:rPr>
              <a:t>Gy</a:t>
            </a:r>
            <a:endParaRPr lang="tr-TR" dirty="0"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En sık tümör gurubu </a:t>
            </a:r>
            <a:r>
              <a:rPr lang="tr-TR" dirty="0" err="1">
                <a:latin typeface="Bahnschrift Light" panose="020B0502040204020203" pitchFamily="34" charset="0"/>
              </a:rPr>
              <a:t>orofarenks</a:t>
            </a:r>
            <a:r>
              <a:rPr lang="tr-TR" dirty="0">
                <a:latin typeface="Bahnschrift Light" panose="020B0502040204020203" pitchFamily="34" charset="0"/>
              </a:rPr>
              <a:t>(%33),sonrasında oral kavite(%31)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&gt;grade3 toksisite </a:t>
            </a:r>
            <a:r>
              <a:rPr lang="tr-TR" dirty="0" err="1">
                <a:latin typeface="Bahnschrift Light" panose="020B0502040204020203" pitchFamily="34" charset="0"/>
              </a:rPr>
              <a:t>olarak;akut</a:t>
            </a:r>
            <a:r>
              <a:rPr lang="tr-TR" dirty="0">
                <a:latin typeface="Bahnschrift Light" panose="020B0502040204020203" pitchFamily="34" charset="0"/>
              </a:rPr>
              <a:t> %26,geç %51 oranında izlenmiş.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2 hastada fatal karotis </a:t>
            </a:r>
            <a:r>
              <a:rPr lang="tr-TR" dirty="0" err="1">
                <a:latin typeface="Bahnschrift Light" panose="020B0502040204020203" pitchFamily="34" charset="0"/>
              </a:rPr>
              <a:t>blowout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gelişmiş,re</a:t>
            </a:r>
            <a:r>
              <a:rPr lang="tr-TR" dirty="0">
                <a:latin typeface="Bahnschrift Light" panose="020B0502040204020203" pitchFamily="34" charset="0"/>
              </a:rPr>
              <a:t>-RT den 15 ay ve 38 ay sonrasında.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latin typeface="Bahnschrift Light" panose="020B0502040204020203" pitchFamily="34" charset="0"/>
              </a:rPr>
              <a:t>Myelopati</a:t>
            </a:r>
            <a:r>
              <a:rPr lang="tr-TR" dirty="0">
                <a:latin typeface="Bahnschrift Light" panose="020B0502040204020203" pitchFamily="34" charset="0"/>
              </a:rPr>
              <a:t> izlenmemiş.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Ağır geç toksisite izlenen hastalarda(19 hasta) %47(9 hasta)’sinde birden fazla grade3 veya daha ciddi toksisite gelişmiş.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Ciddi toksisiteler en sık 1.5-2 yıl sonra </a:t>
            </a:r>
            <a:r>
              <a:rPr lang="tr-TR" dirty="0" err="1">
                <a:latin typeface="Bahnschrift Light" panose="020B0502040204020203" pitchFamily="34" charset="0"/>
              </a:rPr>
              <a:t>izlenmiş.Ancak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osteoradyonekroz,karotid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blowout,disfaji</a:t>
            </a:r>
            <a:r>
              <a:rPr lang="tr-TR" dirty="0">
                <a:latin typeface="Bahnschrift Light" panose="020B0502040204020203" pitchFamily="34" charset="0"/>
              </a:rPr>
              <a:t> 2-3 sonra bile </a:t>
            </a:r>
            <a:r>
              <a:rPr lang="tr-TR" dirty="0" err="1">
                <a:latin typeface="Bahnschrift Light" panose="020B0502040204020203" pitchFamily="34" charset="0"/>
              </a:rPr>
              <a:t>izlenebilmiş.Medyan</a:t>
            </a:r>
            <a:r>
              <a:rPr lang="tr-TR" dirty="0">
                <a:latin typeface="Bahnschrift Light" panose="020B0502040204020203" pitchFamily="34" charset="0"/>
              </a:rPr>
              <a:t> ciddi yan etki izlenme zamanı 17 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Çalışma sonunda 54 hastanın 11’i hastalıksız hayatta izlenmiş(%20),Bu hastaların 7’sinde(%64) ciddi yan etki izlenmemiş.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Tümör lokalizasyonu,V100 </a:t>
            </a:r>
            <a:r>
              <a:rPr lang="tr-TR" dirty="0" err="1">
                <a:latin typeface="Bahnschrift Light" panose="020B0502040204020203" pitchFamily="34" charset="0"/>
              </a:rPr>
              <a:t>hacmi,re</a:t>
            </a:r>
            <a:r>
              <a:rPr lang="tr-TR" dirty="0">
                <a:latin typeface="Bahnschrift Light" panose="020B0502040204020203" pitchFamily="34" charset="0"/>
              </a:rPr>
              <a:t>-RT de PTV </a:t>
            </a:r>
            <a:r>
              <a:rPr lang="tr-TR" dirty="0" err="1">
                <a:latin typeface="Bahnschrift Light" panose="020B0502040204020203" pitchFamily="34" charset="0"/>
              </a:rPr>
              <a:t>volümü,re</a:t>
            </a:r>
            <a:r>
              <a:rPr lang="tr-TR" dirty="0">
                <a:latin typeface="Bahnschrift Light" panose="020B0502040204020203" pitchFamily="34" charset="0"/>
              </a:rPr>
              <a:t>-RT ile ilk RT arası zaman </a:t>
            </a:r>
            <a:r>
              <a:rPr lang="tr-TR" dirty="0" err="1">
                <a:latin typeface="Bahnschrift Light" panose="020B0502040204020203" pitchFamily="34" charset="0"/>
              </a:rPr>
              <a:t>farkı,ilk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rt</a:t>
            </a:r>
            <a:r>
              <a:rPr lang="tr-TR" dirty="0">
                <a:latin typeface="Bahnschrift Light" panose="020B0502040204020203" pitchFamily="34" charset="0"/>
              </a:rPr>
              <a:t> de ciddi akut toksisite izlenmesinin re-RT sonrası ciddi toksisite gelişmesinde anlamlı etki bulunmamış.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latin typeface="Bahnschrift Light" panose="020B0502040204020203" pitchFamily="34" charset="0"/>
              </a:rPr>
              <a:t>Kümülatif medyan D1cc dozlar olarak;</a:t>
            </a:r>
          </a:p>
          <a:p>
            <a:r>
              <a:rPr lang="tr-TR" dirty="0">
                <a:latin typeface="Bahnschrift Light" panose="020B0502040204020203" pitchFamily="34" charset="0"/>
              </a:rPr>
              <a:t>Spinal </a:t>
            </a:r>
            <a:r>
              <a:rPr lang="tr-TR" dirty="0" err="1">
                <a:latin typeface="Bahnschrift Light" panose="020B0502040204020203" pitchFamily="34" charset="0"/>
              </a:rPr>
              <a:t>kord</a:t>
            </a:r>
            <a:r>
              <a:rPr lang="tr-TR" dirty="0">
                <a:latin typeface="Bahnschrift Light" panose="020B0502040204020203" pitchFamily="34" charset="0"/>
              </a:rPr>
              <a:t> 34 </a:t>
            </a:r>
            <a:r>
              <a:rPr lang="tr-TR" dirty="0" err="1">
                <a:latin typeface="Bahnschrift Light" panose="020B0502040204020203" pitchFamily="34" charset="0"/>
              </a:rPr>
              <a:t>Gy</a:t>
            </a:r>
            <a:r>
              <a:rPr lang="tr-TR" dirty="0">
                <a:latin typeface="Bahnschrift Light" panose="020B0502040204020203" pitchFamily="34" charset="0"/>
              </a:rPr>
              <a:t>(16-52Gy)</a:t>
            </a:r>
          </a:p>
          <a:p>
            <a:r>
              <a:rPr lang="tr-TR" dirty="0">
                <a:latin typeface="Bahnschrift Light" panose="020B0502040204020203" pitchFamily="34" charset="0"/>
              </a:rPr>
              <a:t>Karotis 97Gy(47-139Gy)</a:t>
            </a:r>
          </a:p>
          <a:p>
            <a:r>
              <a:rPr lang="tr-TR" dirty="0">
                <a:latin typeface="Bahnschrift Light" panose="020B0502040204020203" pitchFamily="34" charset="0"/>
              </a:rPr>
              <a:t>Larenks 70Gy(0-130Gy)(kümülatif medyan </a:t>
            </a:r>
            <a:r>
              <a:rPr lang="tr-TR" dirty="0" err="1">
                <a:latin typeface="Bahnschrift Light" panose="020B0502040204020203" pitchFamily="34" charset="0"/>
              </a:rPr>
              <a:t>mean</a:t>
            </a:r>
            <a:r>
              <a:rPr lang="tr-TR" dirty="0">
                <a:latin typeface="Bahnschrift Light" panose="020B0502040204020203" pitchFamily="34" charset="0"/>
              </a:rPr>
              <a:t> doz 46Gy(0-79Gy))</a:t>
            </a:r>
          </a:p>
          <a:p>
            <a:r>
              <a:rPr lang="tr-TR" dirty="0">
                <a:latin typeface="Bahnschrift Light" panose="020B0502040204020203" pitchFamily="34" charset="0"/>
              </a:rPr>
              <a:t>Kemikler 118Gy(69-141Gy)</a:t>
            </a:r>
          </a:p>
          <a:p>
            <a:r>
              <a:rPr lang="tr-TR" dirty="0">
                <a:latin typeface="Bahnschrift Light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24D524D-7E7F-87E6-1948-8D96EAB1A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86"/>
            <a:ext cx="12192000" cy="661675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F1A695D-F316-E8E1-848F-D8A1F7BDF8CD}"/>
              </a:ext>
            </a:extLst>
          </p:cNvPr>
          <p:cNvSpPr/>
          <p:nvPr/>
        </p:nvSpPr>
        <p:spPr>
          <a:xfrm>
            <a:off x="10546080" y="3059143"/>
            <a:ext cx="645160" cy="2022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93C359A-D5AF-513B-8D03-5CAC005EBBEB}"/>
              </a:ext>
            </a:extLst>
          </p:cNvPr>
          <p:cNvSpPr/>
          <p:nvPr/>
        </p:nvSpPr>
        <p:spPr>
          <a:xfrm>
            <a:off x="3403600" y="3059143"/>
            <a:ext cx="1442720" cy="20221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3900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30F4A83-239F-08B1-241B-551A5C2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66"/>
            <a:ext cx="4397121" cy="352836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BDD87C4-BFC0-9FAC-C51B-CC65FE43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88" y="3613322"/>
            <a:ext cx="3755314" cy="309301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FBAEC20-2C2F-56E3-A65D-DD962B0AE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466" y="0"/>
            <a:ext cx="4549534" cy="370364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BAD9C51-B20C-4275-C79E-E718404F8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120" y="3668185"/>
            <a:ext cx="7794880" cy="14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290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897DBA5-5625-4E4F-229C-2D52C82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7" y="397752"/>
            <a:ext cx="9312447" cy="279678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2B66D34-912A-329A-EEFD-45CB8E25F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98137" cy="2865368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C4A16E2B-2C66-21BE-EDB2-DC38ED600CFD}"/>
              </a:ext>
            </a:extLst>
          </p:cNvPr>
          <p:cNvSpPr txBox="1"/>
          <p:nvPr/>
        </p:nvSpPr>
        <p:spPr>
          <a:xfrm>
            <a:off x="9311951" y="858417"/>
            <a:ext cx="21460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Karotis arter D1cc </a:t>
            </a:r>
            <a:r>
              <a:rPr lang="tr-TR" dirty="0" err="1"/>
              <a:t>dozları,kırmızı</a:t>
            </a:r>
            <a:r>
              <a:rPr lang="tr-TR" dirty="0"/>
              <a:t> barlar ciddi komplikasyon olan olguları göstermekte.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19875D9-5F24-99D8-DA82-8E150BA65084}"/>
              </a:ext>
            </a:extLst>
          </p:cNvPr>
          <p:cNvSpPr txBox="1"/>
          <p:nvPr/>
        </p:nvSpPr>
        <p:spPr>
          <a:xfrm>
            <a:off x="9389954" y="3663466"/>
            <a:ext cx="252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Kemik D1cc </a:t>
            </a:r>
            <a:r>
              <a:rPr lang="tr-TR" dirty="0" err="1"/>
              <a:t>dozları,kırmızı</a:t>
            </a:r>
            <a:r>
              <a:rPr lang="tr-TR" dirty="0"/>
              <a:t> barlar &gt;gr3 osteonekroz olan olguları göstermekte.</a:t>
            </a:r>
          </a:p>
        </p:txBody>
      </p:sp>
    </p:spTree>
    <p:extLst>
      <p:ext uri="{BB962C8B-B14F-4D97-AF65-F5344CB8AC3E}">
        <p14:creationId xmlns:p14="http://schemas.microsoft.com/office/powerpoint/2010/main" val="37749771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B26A8FD-85D2-5462-500A-1FA36720D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123"/>
            <a:ext cx="9038103" cy="562404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5EB6233-848B-A21D-DC45-4AB70692B8A7}"/>
              </a:ext>
            </a:extLst>
          </p:cNvPr>
          <p:cNvSpPr txBox="1"/>
          <p:nvPr/>
        </p:nvSpPr>
        <p:spPr>
          <a:xfrm>
            <a:off x="9349274" y="1045029"/>
            <a:ext cx="2192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Larenks </a:t>
            </a:r>
            <a:r>
              <a:rPr lang="tr-TR" dirty="0" err="1"/>
              <a:t>mean</a:t>
            </a:r>
            <a:r>
              <a:rPr lang="tr-TR" dirty="0"/>
              <a:t> doz ve &gt;</a:t>
            </a:r>
            <a:r>
              <a:rPr lang="tr-TR" dirty="0" err="1"/>
              <a:t>grade</a:t>
            </a:r>
            <a:r>
              <a:rPr lang="tr-TR" dirty="0"/>
              <a:t> 3 disfaji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C52D213-24F4-065A-854F-0CA40BE56B82}"/>
              </a:ext>
            </a:extLst>
          </p:cNvPr>
          <p:cNvSpPr txBox="1"/>
          <p:nvPr/>
        </p:nvSpPr>
        <p:spPr>
          <a:xfrm>
            <a:off x="9193763" y="3348430"/>
            <a:ext cx="264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Spinal </a:t>
            </a:r>
            <a:r>
              <a:rPr lang="tr-TR" dirty="0" err="1"/>
              <a:t>kord</a:t>
            </a:r>
            <a:r>
              <a:rPr lang="tr-TR" dirty="0"/>
              <a:t> D1cc,nöropati izlenmemiş.</a:t>
            </a:r>
          </a:p>
        </p:txBody>
      </p:sp>
    </p:spTree>
    <p:extLst>
      <p:ext uri="{BB962C8B-B14F-4D97-AF65-F5344CB8AC3E}">
        <p14:creationId xmlns:p14="http://schemas.microsoft.com/office/powerpoint/2010/main" val="4282653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F3C02E2-034F-9572-A6AE-9FE917A76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50" y="909605"/>
            <a:ext cx="8819690" cy="451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236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9289628-7EC2-9EA1-F0EA-1F7B8FA85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25" y="103604"/>
            <a:ext cx="8445009" cy="665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10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EDE3A6-BAFD-64CC-4492-8578C1B3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49" y="407371"/>
            <a:ext cx="10515600" cy="4351338"/>
          </a:xfrm>
        </p:spPr>
        <p:txBody>
          <a:bodyPr/>
          <a:lstStyle/>
          <a:p>
            <a:r>
              <a:rPr lang="tr-TR" dirty="0">
                <a:latin typeface="Bahnschrift Light" panose="020B0502040204020203" pitchFamily="34" charset="0"/>
              </a:rPr>
              <a:t>Primer </a:t>
            </a:r>
            <a:r>
              <a:rPr lang="tr-TR" dirty="0" err="1">
                <a:latin typeface="Bahnschrift Light" panose="020B0502040204020203" pitchFamily="34" charset="0"/>
              </a:rPr>
              <a:t>RT’de</a:t>
            </a:r>
            <a:r>
              <a:rPr lang="tr-TR" dirty="0">
                <a:latin typeface="Bahnschrift Light" panose="020B0502040204020203" pitchFamily="34" charset="0"/>
              </a:rPr>
              <a:t> genelde doz 68-70Gy,re-RT de 60-68Gy dozlar iken belirlenen </a:t>
            </a:r>
            <a:r>
              <a:rPr lang="tr-TR" dirty="0" err="1">
                <a:latin typeface="Bahnschrift Light" panose="020B0502040204020203" pitchFamily="34" charset="0"/>
              </a:rPr>
              <a:t>cut-off</a:t>
            </a:r>
            <a:r>
              <a:rPr lang="tr-TR" dirty="0">
                <a:latin typeface="Bahnschrift Light" panose="020B0502040204020203" pitchFamily="34" charset="0"/>
              </a:rPr>
              <a:t> değerler kolaylıkla aşılmakta,</a:t>
            </a:r>
          </a:p>
          <a:p>
            <a:r>
              <a:rPr lang="tr-TR" dirty="0" err="1">
                <a:latin typeface="Bahnschrift Light" panose="020B0502040204020203" pitchFamily="34" charset="0"/>
              </a:rPr>
              <a:t>Mandıbulada</a:t>
            </a:r>
            <a:r>
              <a:rPr lang="tr-TR" dirty="0">
                <a:latin typeface="Bahnschrift Light" panose="020B0502040204020203" pitchFamily="34" charset="0"/>
              </a:rPr>
              <a:t> kümülatif doz &lt;100Gy ise osteonekroz izlenmemiş.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Hasta ile kar/zarar ilişkisinin konuşulması önerilmiş.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FC40462-C468-6F4B-A9C0-1C7CB99A6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09" y="4391870"/>
            <a:ext cx="10777781" cy="238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907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87C73F8-AD9B-B0B7-0DB4-B4C7EE9FB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89" y="259421"/>
            <a:ext cx="11343770" cy="633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941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D30BDD-54F4-1291-0187-EB62CBA6B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95" y="48201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>
                <a:latin typeface="Bahnschrift Light" panose="020B0502040204020203" pitchFamily="34" charset="0"/>
              </a:rPr>
              <a:t>OS,lokorejyonel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kontrol,PFS</a:t>
            </a:r>
            <a:endParaRPr lang="tr-TR" dirty="0">
              <a:latin typeface="Bahnschrift Light" panose="020B0502040204020203" pitchFamily="34" charset="0"/>
            </a:endParaRPr>
          </a:p>
          <a:p>
            <a:r>
              <a:rPr lang="tr-TR" dirty="0">
                <a:latin typeface="Bahnschrift Light" panose="020B0502040204020203" pitchFamily="34" charset="0"/>
              </a:rPr>
              <a:t>2009-2020 arası 253 hasta</a:t>
            </a:r>
          </a:p>
          <a:p>
            <a:r>
              <a:rPr lang="tr-TR" dirty="0">
                <a:latin typeface="Bahnschrift Light" panose="020B0502040204020203" pitchFamily="34" charset="0"/>
              </a:rPr>
              <a:t>Primer </a:t>
            </a:r>
            <a:r>
              <a:rPr lang="tr-TR" dirty="0" err="1">
                <a:latin typeface="Bahnschrift Light" panose="020B0502040204020203" pitchFamily="34" charset="0"/>
              </a:rPr>
              <a:t>rekürrens</a:t>
            </a:r>
            <a:r>
              <a:rPr lang="tr-TR" dirty="0">
                <a:latin typeface="Bahnschrift Light" panose="020B0502040204020203" pitchFamily="34" charset="0"/>
              </a:rPr>
              <a:t>/2.primer nedenli biyopsi dışında </a:t>
            </a:r>
            <a:r>
              <a:rPr lang="tr-TR" dirty="0" err="1">
                <a:latin typeface="Bahnschrift Light" panose="020B0502040204020203" pitchFamily="34" charset="0"/>
              </a:rPr>
              <a:t>opere</a:t>
            </a:r>
            <a:r>
              <a:rPr lang="tr-TR" dirty="0">
                <a:latin typeface="Bahnschrift Light" panose="020B0502040204020203" pitchFamily="34" charset="0"/>
              </a:rPr>
              <a:t> edilen hastalar dışlanmış.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2.RT için minimum verilmesi gereken bir doz değeri konulmamış.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Oral </a:t>
            </a:r>
            <a:r>
              <a:rPr lang="tr-TR" dirty="0" err="1">
                <a:latin typeface="Bahnschrift Light" panose="020B0502040204020203" pitchFamily="34" charset="0"/>
              </a:rPr>
              <a:t>kavite,orofarenks,hipofarenks,larenks</a:t>
            </a:r>
            <a:r>
              <a:rPr lang="tr-TR" dirty="0">
                <a:latin typeface="Bahnschrift Light" panose="020B0502040204020203" pitchFamily="34" charset="0"/>
              </a:rPr>
              <a:t> SCC dahil edilmiş.</a:t>
            </a:r>
          </a:p>
          <a:p>
            <a:r>
              <a:rPr lang="tr-TR" dirty="0" err="1">
                <a:latin typeface="Bahnschrift Light" panose="020B0502040204020203" pitchFamily="34" charset="0"/>
              </a:rPr>
              <a:t>Multivariable</a:t>
            </a:r>
            <a:r>
              <a:rPr lang="tr-TR" dirty="0">
                <a:latin typeface="Bahnschrift Light" panose="020B0502040204020203" pitchFamily="34" charset="0"/>
              </a:rPr>
              <a:t> analizde ECOG performans skoru ve yüksek doz RT OS için bağımsız olumlu etkenler</a:t>
            </a:r>
          </a:p>
          <a:p>
            <a:r>
              <a:rPr lang="tr-TR" dirty="0">
                <a:latin typeface="Bahnschrift Light" panose="020B0502040204020203" pitchFamily="34" charset="0"/>
              </a:rPr>
              <a:t>EQD2 &gt;50 </a:t>
            </a:r>
            <a:r>
              <a:rPr lang="tr-TR" dirty="0" err="1">
                <a:latin typeface="Bahnschrift Light" panose="020B0502040204020203" pitchFamily="34" charset="0"/>
              </a:rPr>
              <a:t>Gy</a:t>
            </a:r>
            <a:r>
              <a:rPr lang="tr-TR" dirty="0">
                <a:latin typeface="Bahnschrift Light" panose="020B0502040204020203" pitchFamily="34" charset="0"/>
              </a:rPr>
              <a:t> dozlar OS ve PFS uzatmakta</a:t>
            </a:r>
          </a:p>
          <a:p>
            <a:r>
              <a:rPr lang="tr-TR" dirty="0" err="1">
                <a:latin typeface="Bahnschrift Light" panose="020B0502040204020203" pitchFamily="34" charset="0"/>
              </a:rPr>
              <a:t>Trakeostomili</a:t>
            </a:r>
            <a:r>
              <a:rPr lang="tr-TR" dirty="0">
                <a:latin typeface="Bahnschrift Light" panose="020B0502040204020203" pitchFamily="34" charset="0"/>
              </a:rPr>
              <a:t> hastaların OS daha düşük</a:t>
            </a:r>
          </a:p>
          <a:p>
            <a:r>
              <a:rPr lang="tr-TR" dirty="0">
                <a:latin typeface="Bahnschrift Light" panose="020B0502040204020203" pitchFamily="34" charset="0"/>
              </a:rPr>
              <a:t>Eş zamanlı KT,OS veya PFS anlamlı olarak etkilememiş</a:t>
            </a:r>
          </a:p>
        </p:txBody>
      </p:sp>
    </p:spTree>
    <p:extLst>
      <p:ext uri="{BB962C8B-B14F-4D97-AF65-F5344CB8AC3E}">
        <p14:creationId xmlns:p14="http://schemas.microsoft.com/office/powerpoint/2010/main" val="1948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F70F49-E6D4-D973-B02A-DD77D6405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793"/>
            <a:ext cx="12073812" cy="179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b="1" dirty="0" err="1"/>
              <a:t>Nomogram</a:t>
            </a:r>
            <a:r>
              <a:rPr lang="tr-TR" sz="1800" b="1" dirty="0"/>
              <a:t>: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2 yıllık </a:t>
            </a:r>
            <a:r>
              <a:rPr lang="tr-TR" sz="1800" dirty="0" err="1">
                <a:latin typeface="Bahnschrift Light" panose="020B0502040204020203" pitchFamily="34" charset="0"/>
              </a:rPr>
              <a:t>lokorejyonel</a:t>
            </a:r>
            <a:r>
              <a:rPr lang="tr-TR" sz="1800" dirty="0">
                <a:latin typeface="Bahnschrift Light" panose="020B0502040204020203" pitchFamily="34" charset="0"/>
              </a:rPr>
              <a:t> kontrol olasılığını tespit etmek amacıyla </a:t>
            </a:r>
            <a:r>
              <a:rPr lang="tr-TR" sz="1800" dirty="0" err="1">
                <a:latin typeface="Bahnschrift Light" panose="020B0502040204020203" pitchFamily="34" charset="0"/>
              </a:rPr>
              <a:t>multivariate</a:t>
            </a:r>
            <a:r>
              <a:rPr lang="tr-TR" sz="1800" dirty="0">
                <a:latin typeface="Bahnschrift Light" panose="020B0502040204020203" pitchFamily="34" charset="0"/>
              </a:rPr>
              <a:t> analizde en etkili olduğu bulunan faktörler kullanılarak </a:t>
            </a:r>
            <a:r>
              <a:rPr lang="tr-TR" sz="1800" dirty="0" err="1">
                <a:latin typeface="Bahnschrift Light" panose="020B0502040204020203" pitchFamily="34" charset="0"/>
              </a:rPr>
              <a:t>hazılandı.Bunlar</a:t>
            </a:r>
            <a:r>
              <a:rPr lang="tr-TR" sz="1800" dirty="0">
                <a:latin typeface="Bahnschrift Light" panose="020B0502040204020203" pitchFamily="34" charset="0"/>
              </a:rPr>
              <a:t>;</a:t>
            </a:r>
          </a:p>
          <a:p>
            <a:pPr marL="0" indent="0">
              <a:buNone/>
            </a:pPr>
            <a:r>
              <a:rPr lang="tr-TR" sz="1800" dirty="0" err="1">
                <a:latin typeface="Bahnschrift Light" panose="020B0502040204020203" pitchFamily="34" charset="0"/>
              </a:rPr>
              <a:t>Rekürren</a:t>
            </a: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err="1">
                <a:latin typeface="Bahnschrift Light" panose="020B0502040204020203" pitchFamily="34" charset="0"/>
              </a:rPr>
              <a:t>evre,lokalizasyon,organ</a:t>
            </a: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err="1">
                <a:latin typeface="Bahnschrift Light" panose="020B0502040204020203" pitchFamily="34" charset="0"/>
              </a:rPr>
              <a:t>disfonksyonu</a:t>
            </a: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err="1">
                <a:latin typeface="Bahnschrift Light" panose="020B0502040204020203" pitchFamily="34" charset="0"/>
              </a:rPr>
              <a:t>varlığı,RT</a:t>
            </a: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err="1">
                <a:latin typeface="Bahnschrift Light" panose="020B0502040204020203" pitchFamily="34" charset="0"/>
              </a:rPr>
              <a:t>dozu,salvaj</a:t>
            </a:r>
            <a:r>
              <a:rPr lang="tr-TR" sz="1800" dirty="0">
                <a:latin typeface="Bahnschrift Light" panose="020B0502040204020203" pitchFamily="34" charset="0"/>
              </a:rPr>
              <a:t> cerrahi,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98B429A-59D8-BB05-C4F9-C71D10597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288"/>
            <a:ext cx="12192000" cy="5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91886A9-86F9-3B6E-90DD-63A5A9D42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814" y="95164"/>
            <a:ext cx="5602017" cy="666767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6404B58-238E-11F9-B4DD-2F7DA15F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061" y="2927858"/>
            <a:ext cx="6415039" cy="3769663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5AE6A084-A8F9-895B-F05A-8057C5F4C825}"/>
              </a:ext>
            </a:extLst>
          </p:cNvPr>
          <p:cNvSpPr txBox="1"/>
          <p:nvPr/>
        </p:nvSpPr>
        <p:spPr>
          <a:xfrm>
            <a:off x="5493203" y="160479"/>
            <a:ext cx="6617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</a:t>
            </a:r>
            <a:r>
              <a:rPr lang="tr-TR" dirty="0">
                <a:latin typeface="Bahnschrift Light" panose="020B0502040204020203" pitchFamily="34" charset="0"/>
              </a:rPr>
              <a:t>Bu çalışmada </a:t>
            </a:r>
            <a:r>
              <a:rPr lang="tr-TR" dirty="0" err="1">
                <a:latin typeface="Bahnschrift Light" panose="020B0502040204020203" pitchFamily="34" charset="0"/>
              </a:rPr>
              <a:t>rekürren</a:t>
            </a:r>
            <a:r>
              <a:rPr lang="tr-TR" dirty="0">
                <a:latin typeface="Bahnschrift Light" panose="020B0502040204020203" pitchFamily="34" charset="0"/>
              </a:rPr>
              <a:t>/2.primer kanserde </a:t>
            </a:r>
            <a:r>
              <a:rPr lang="tr-TR" dirty="0" err="1">
                <a:latin typeface="Bahnschrift Light" panose="020B0502040204020203" pitchFamily="34" charset="0"/>
              </a:rPr>
              <a:t>rezeke</a:t>
            </a:r>
            <a:r>
              <a:rPr lang="tr-TR" dirty="0">
                <a:latin typeface="Bahnschrift Light" panose="020B0502040204020203" pitchFamily="34" charset="0"/>
              </a:rPr>
              <a:t> olan hasta grubu alınmadığı için MIRI </a:t>
            </a:r>
            <a:r>
              <a:rPr lang="tr-TR" dirty="0" err="1">
                <a:latin typeface="Bahnschrift Light" panose="020B0502040204020203" pitchFamily="34" charset="0"/>
              </a:rPr>
              <a:t>collabirative’in</a:t>
            </a:r>
            <a:r>
              <a:rPr lang="tr-TR" dirty="0">
                <a:latin typeface="Bahnschrift Light" panose="020B0502040204020203" pitchFamily="34" charset="0"/>
              </a:rPr>
              <a:t> sunmuş olduğu RPA sınıflandırılmasına göre yalnız grup 2 ve 3 </a:t>
            </a:r>
            <a:r>
              <a:rPr lang="tr-TR" dirty="0" err="1">
                <a:latin typeface="Bahnschrift Light" panose="020B0502040204020203" pitchFamily="34" charset="0"/>
              </a:rPr>
              <a:t>dahil.Ancak</a:t>
            </a:r>
            <a:r>
              <a:rPr lang="tr-TR" dirty="0">
                <a:latin typeface="Bahnschrift Light" panose="020B0502040204020203" pitchFamily="34" charset="0"/>
              </a:rPr>
              <a:t> bu iki grup arasında anlamlı prognostik fark bulunmamış.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   </a:t>
            </a:r>
            <a:r>
              <a:rPr lang="tr-TR" dirty="0" err="1">
                <a:latin typeface="Bahnschrift Light" panose="020B0502040204020203" pitchFamily="34" charset="0"/>
              </a:rPr>
              <a:t>Nazofarengeal,sinonazal,kafatabanı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tümörleri,non-laringofarengeal</a:t>
            </a:r>
            <a:r>
              <a:rPr lang="tr-TR" dirty="0">
                <a:latin typeface="Bahnschrift Light" panose="020B0502040204020203" pitchFamily="34" charset="0"/>
              </a:rPr>
              <a:t> tümörler yok.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   Hastaların %85 inde konvansiyonel(1,8-2Gy/</a:t>
            </a:r>
            <a:r>
              <a:rPr lang="tr-TR" dirty="0" err="1">
                <a:latin typeface="Bahnschrift Light" panose="020B0502040204020203" pitchFamily="34" charset="0"/>
              </a:rPr>
              <a:t>frx</a:t>
            </a:r>
            <a:r>
              <a:rPr lang="tr-TR" dirty="0">
                <a:latin typeface="Bahnschrift Light" panose="020B0502040204020203" pitchFamily="34" charset="0"/>
              </a:rPr>
              <a:t>) uygulanmış,%5 hastada hiperfraksiyonasyon,%10 hastada </a:t>
            </a:r>
            <a:r>
              <a:rPr lang="tr-TR" dirty="0" err="1">
                <a:latin typeface="Bahnschrift Light" panose="020B0502040204020203" pitchFamily="34" charset="0"/>
              </a:rPr>
              <a:t>hipofraksiyonasyon</a:t>
            </a:r>
            <a:r>
              <a:rPr lang="tr-TR" dirty="0">
                <a:latin typeface="Bahnschrift Light" panose="020B0502040204020203" pitchFamily="34" charset="0"/>
              </a:rPr>
              <a:t> uygulanmış.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C07ED05-E6B0-FBB4-9200-48BC46E097E2}"/>
              </a:ext>
            </a:extLst>
          </p:cNvPr>
          <p:cNvSpPr/>
          <p:nvPr/>
        </p:nvSpPr>
        <p:spPr>
          <a:xfrm>
            <a:off x="9283700" y="4643534"/>
            <a:ext cx="1616010" cy="3602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398AEB1-09CC-80E0-EF49-78386CD991A3}"/>
              </a:ext>
            </a:extLst>
          </p:cNvPr>
          <p:cNvSpPr/>
          <p:nvPr/>
        </p:nvSpPr>
        <p:spPr>
          <a:xfrm>
            <a:off x="9283700" y="5207001"/>
            <a:ext cx="2095500" cy="37270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7491967-6F4C-656C-E9EA-9AB9CA111829}"/>
              </a:ext>
            </a:extLst>
          </p:cNvPr>
          <p:cNvSpPr/>
          <p:nvPr/>
        </p:nvSpPr>
        <p:spPr>
          <a:xfrm>
            <a:off x="227045" y="3576735"/>
            <a:ext cx="2992016" cy="110723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7558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76BAACB-3CA6-4DAC-44F4-D9A692D80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" y="0"/>
            <a:ext cx="8730343" cy="689076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DAAE1DE2-EBB0-9859-075C-A54EADF9B676}"/>
              </a:ext>
            </a:extLst>
          </p:cNvPr>
          <p:cNvSpPr txBox="1"/>
          <p:nvPr/>
        </p:nvSpPr>
        <p:spPr>
          <a:xfrm>
            <a:off x="8097934" y="3626239"/>
            <a:ext cx="3666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Bahnschrift Light" panose="020B0502040204020203" pitchFamily="34" charset="0"/>
              </a:rPr>
              <a:t>2 yıldan sonra;</a:t>
            </a:r>
          </a:p>
          <a:p>
            <a:r>
              <a:rPr lang="tr-TR" dirty="0" err="1">
                <a:latin typeface="Bahnschrift Light" panose="020B0502040204020203" pitchFamily="34" charset="0"/>
              </a:rPr>
              <a:t>Lokorejyonel</a:t>
            </a:r>
            <a:r>
              <a:rPr lang="tr-TR" dirty="0">
                <a:latin typeface="Bahnschrift Light" panose="020B0502040204020203" pitchFamily="34" charset="0"/>
              </a:rPr>
              <a:t> nüks oranı %62</a:t>
            </a:r>
          </a:p>
          <a:p>
            <a:r>
              <a:rPr lang="tr-TR" dirty="0" err="1">
                <a:latin typeface="Bahnschrift Light" panose="020B0502040204020203" pitchFamily="34" charset="0"/>
              </a:rPr>
              <a:t>In-field</a:t>
            </a:r>
            <a:r>
              <a:rPr lang="tr-TR" dirty="0">
                <a:latin typeface="Bahnschrift Light" panose="020B0502040204020203" pitchFamily="34" charset="0"/>
              </a:rPr>
              <a:t> progresyon oranı %51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81AA839-3FEC-0E72-392E-8A0A60C29A88}"/>
              </a:ext>
            </a:extLst>
          </p:cNvPr>
          <p:cNvSpPr txBox="1"/>
          <p:nvPr/>
        </p:nvSpPr>
        <p:spPr>
          <a:xfrm>
            <a:off x="7865706" y="550507"/>
            <a:ext cx="3956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Bahnschrift Light" panose="020B0502040204020203" pitchFamily="34" charset="0"/>
              </a:rPr>
              <a:t>Medyan </a:t>
            </a:r>
            <a:r>
              <a:rPr lang="tr-TR" dirty="0" err="1">
                <a:latin typeface="Bahnschrift Light" panose="020B0502040204020203" pitchFamily="34" charset="0"/>
              </a:rPr>
              <a:t>overal</a:t>
            </a:r>
            <a:r>
              <a:rPr lang="tr-TR" dirty="0">
                <a:latin typeface="Bahnschrift Light" panose="020B0502040204020203" pitchFamily="34" charset="0"/>
              </a:rPr>
              <a:t> </a:t>
            </a:r>
            <a:r>
              <a:rPr lang="tr-TR" dirty="0" err="1">
                <a:latin typeface="Bahnschrift Light" panose="020B0502040204020203" pitchFamily="34" charset="0"/>
              </a:rPr>
              <a:t>survi</a:t>
            </a:r>
            <a:r>
              <a:rPr lang="tr-TR" dirty="0">
                <a:latin typeface="Bahnschrift Light" panose="020B0502040204020203" pitchFamily="34" charset="0"/>
              </a:rPr>
              <a:t> 13.2 ay</a:t>
            </a:r>
          </a:p>
          <a:p>
            <a:r>
              <a:rPr lang="tr-TR" dirty="0">
                <a:latin typeface="Bahnschrift Light" panose="020B0502040204020203" pitchFamily="34" charset="0"/>
              </a:rPr>
              <a:t>2 yıl OS %29</a:t>
            </a:r>
          </a:p>
          <a:p>
            <a:r>
              <a:rPr lang="tr-TR" dirty="0">
                <a:latin typeface="Bahnschrift Light" panose="020B0502040204020203" pitchFamily="34" charset="0"/>
              </a:rPr>
              <a:t>Medyan PFS 7.9 ay</a:t>
            </a:r>
          </a:p>
          <a:p>
            <a:r>
              <a:rPr lang="tr-TR" dirty="0">
                <a:latin typeface="Bahnschrift Light" panose="020B0502040204020203" pitchFamily="34" charset="0"/>
              </a:rPr>
              <a:t>2 yıl PFS %19</a:t>
            </a:r>
          </a:p>
        </p:txBody>
      </p:sp>
    </p:spTree>
    <p:extLst>
      <p:ext uri="{BB962C8B-B14F-4D97-AF65-F5344CB8AC3E}">
        <p14:creationId xmlns:p14="http://schemas.microsoft.com/office/powerpoint/2010/main" val="16924271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CDB152F-35E8-0CB3-2CFC-750E6A17D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087"/>
            <a:ext cx="8431632" cy="44185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01A2FC8-E396-D062-2BCF-43640DD50B75}"/>
              </a:ext>
            </a:extLst>
          </p:cNvPr>
          <p:cNvSpPr txBox="1"/>
          <p:nvPr/>
        </p:nvSpPr>
        <p:spPr>
          <a:xfrm>
            <a:off x="7931020" y="858417"/>
            <a:ext cx="3853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</a:t>
            </a:r>
            <a:r>
              <a:rPr lang="tr-TR" dirty="0">
                <a:latin typeface="Bahnschrift Light" panose="020B0502040204020203" pitchFamily="34" charset="0"/>
              </a:rPr>
              <a:t>Özellikle &gt;50Gy ikincil RT dozu OS için anlamlı fark yaratmakta.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 &gt;60 </a:t>
            </a:r>
            <a:r>
              <a:rPr lang="tr-TR" dirty="0" err="1">
                <a:latin typeface="Bahnschrift Light" panose="020B0502040204020203" pitchFamily="34" charset="0"/>
              </a:rPr>
              <a:t>Gy</a:t>
            </a:r>
            <a:r>
              <a:rPr lang="tr-TR" dirty="0">
                <a:latin typeface="Bahnschrift Light" panose="020B0502040204020203" pitchFamily="34" charset="0"/>
              </a:rPr>
              <a:t> dozlarda OS daha uzun olma eğiliminde ancak anlamlı fark bulunmamış.</a:t>
            </a:r>
          </a:p>
        </p:txBody>
      </p:sp>
    </p:spTree>
    <p:extLst>
      <p:ext uri="{BB962C8B-B14F-4D97-AF65-F5344CB8AC3E}">
        <p14:creationId xmlns:p14="http://schemas.microsoft.com/office/powerpoint/2010/main" val="25840847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87E946-10BF-EB3D-FDAE-F3DC96A1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9420"/>
            <a:ext cx="12192000" cy="5069697"/>
          </a:xfrm>
        </p:spPr>
        <p:txBody>
          <a:bodyPr>
            <a:normAutofit/>
          </a:bodyPr>
          <a:lstStyle/>
          <a:p>
            <a:r>
              <a:rPr lang="tr-TR" dirty="0">
                <a:latin typeface="Bahnschrift Light" panose="020B0502040204020203" pitchFamily="34" charset="0"/>
              </a:rPr>
              <a:t>Beslenme tüpü OS etkilememiş ancak trakeostomi olması bağımsız bir olumsuz faktör olarak bulunmuş.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Primer RT ile re-RT arası zaman aralığı OS </a:t>
            </a:r>
            <a:r>
              <a:rPr lang="tr-TR" dirty="0" err="1">
                <a:latin typeface="Bahnschrift Light" panose="020B0502040204020203" pitchFamily="34" charset="0"/>
              </a:rPr>
              <a:t>etkilememiş.Ancak</a:t>
            </a:r>
            <a:r>
              <a:rPr lang="tr-TR" dirty="0">
                <a:latin typeface="Bahnschrift Light" panose="020B0502040204020203" pitchFamily="34" charset="0"/>
              </a:rPr>
              <a:t> bu konu </a:t>
            </a:r>
            <a:r>
              <a:rPr lang="tr-TR" dirty="0" err="1">
                <a:latin typeface="Bahnschrift Light" panose="020B0502040204020203" pitchFamily="34" charset="0"/>
              </a:rPr>
              <a:t>tartışmalı,önceki</a:t>
            </a:r>
            <a:r>
              <a:rPr lang="tr-TR" dirty="0">
                <a:latin typeface="Bahnschrift Light" panose="020B0502040204020203" pitchFamily="34" charset="0"/>
              </a:rPr>
              <a:t> çalışmalarda ilk üç yıl için re-RT verilmesi ölüm riskini belirgin </a:t>
            </a:r>
            <a:r>
              <a:rPr lang="tr-TR" dirty="0" err="1">
                <a:latin typeface="Bahnschrift Light" panose="020B0502040204020203" pitchFamily="34" charset="0"/>
              </a:rPr>
              <a:t>arttırdığı,RTOG</a:t>
            </a:r>
            <a:r>
              <a:rPr lang="tr-TR" dirty="0">
                <a:latin typeface="Bahnschrift Light" panose="020B0502040204020203" pitchFamily="34" charset="0"/>
              </a:rPr>
              <a:t> 9610 çalışmasında ise 1 yıl sonra re-RT </a:t>
            </a:r>
            <a:r>
              <a:rPr lang="tr-TR" dirty="0" err="1">
                <a:latin typeface="Bahnschrift Light" panose="020B0502040204020203" pitchFamily="34" charset="0"/>
              </a:rPr>
              <a:t>nin</a:t>
            </a:r>
            <a:r>
              <a:rPr lang="tr-TR" dirty="0">
                <a:latin typeface="Bahnschrift Light" panose="020B0502040204020203" pitchFamily="34" charset="0"/>
              </a:rPr>
              <a:t> OS arttırdığı </a:t>
            </a:r>
            <a:r>
              <a:rPr lang="tr-TR" dirty="0" err="1">
                <a:latin typeface="Bahnschrift Light" panose="020B0502040204020203" pitchFamily="34" charset="0"/>
              </a:rPr>
              <a:t>savunulmuş.Ancak</a:t>
            </a:r>
            <a:r>
              <a:rPr lang="tr-TR" dirty="0">
                <a:latin typeface="Bahnschrift Light" panose="020B0502040204020203" pitchFamily="34" charset="0"/>
              </a:rPr>
              <a:t> bu çalışma gibi başka çalışmalarda da anlamlı etki bulunamamış.</a:t>
            </a:r>
          </a:p>
          <a:p>
            <a:r>
              <a:rPr lang="tr-TR" dirty="0">
                <a:latin typeface="Bahnschrift Light" panose="020B0502040204020203" pitchFamily="34" charset="0"/>
              </a:rPr>
              <a:t>Sonuç olarak modern tekniklerle </a:t>
            </a:r>
            <a:r>
              <a:rPr lang="tr-TR" dirty="0" err="1">
                <a:latin typeface="Bahnschrift Light" panose="020B0502040204020203" pitchFamily="34" charset="0"/>
              </a:rPr>
              <a:t>definitif</a:t>
            </a:r>
            <a:r>
              <a:rPr lang="tr-TR" dirty="0">
                <a:latin typeface="Bahnschrift Light" panose="020B0502040204020203" pitchFamily="34" charset="0"/>
              </a:rPr>
              <a:t> re-RT alan hastalarda  50 </a:t>
            </a:r>
            <a:r>
              <a:rPr lang="tr-TR" dirty="0" err="1">
                <a:latin typeface="Bahnschrift Light" panose="020B0502040204020203" pitchFamily="34" charset="0"/>
              </a:rPr>
              <a:t>Gy</a:t>
            </a:r>
            <a:r>
              <a:rPr lang="tr-TR" dirty="0">
                <a:latin typeface="Bahnschrift Light" panose="020B0502040204020203" pitchFamily="34" charset="0"/>
              </a:rPr>
              <a:t> ve üstü dozlar </a:t>
            </a:r>
            <a:r>
              <a:rPr lang="tr-TR" dirty="0" err="1">
                <a:latin typeface="Bahnschrift Light" panose="020B0502040204020203" pitchFamily="34" charset="0"/>
              </a:rPr>
              <a:t>prognozu</a:t>
            </a:r>
            <a:r>
              <a:rPr lang="tr-TR" dirty="0">
                <a:latin typeface="Bahnschrift Light" panose="020B0502040204020203" pitchFamily="34" charset="0"/>
              </a:rPr>
              <a:t> olumlu </a:t>
            </a:r>
            <a:r>
              <a:rPr lang="tr-TR" dirty="0" err="1">
                <a:latin typeface="Bahnschrift Light" panose="020B0502040204020203" pitchFamily="34" charset="0"/>
              </a:rPr>
              <a:t>etkiliyor.Re</a:t>
            </a:r>
            <a:r>
              <a:rPr lang="tr-TR" dirty="0">
                <a:latin typeface="Bahnschrift Light" panose="020B0502040204020203" pitchFamily="34" charset="0"/>
              </a:rPr>
              <a:t>-RT de en önemli noktalar doz yüksekliği ve bir o kadar da hasta </a:t>
            </a:r>
            <a:r>
              <a:rPr lang="tr-TR" dirty="0" err="1">
                <a:latin typeface="Bahnschrift Light" panose="020B0502040204020203" pitchFamily="34" charset="0"/>
              </a:rPr>
              <a:t>seçimi,bu</a:t>
            </a:r>
            <a:r>
              <a:rPr lang="tr-TR" dirty="0">
                <a:latin typeface="Bahnschrift Light" panose="020B0502040204020203" pitchFamily="34" charset="0"/>
              </a:rPr>
              <a:t> noktada performans durumu en önemli parametre.</a:t>
            </a:r>
          </a:p>
        </p:txBody>
      </p:sp>
    </p:spTree>
    <p:extLst>
      <p:ext uri="{BB962C8B-B14F-4D97-AF65-F5344CB8AC3E}">
        <p14:creationId xmlns:p14="http://schemas.microsoft.com/office/powerpoint/2010/main" val="10532032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CBC34DC-72D7-30D1-5A6B-1F209B2E458B}"/>
              </a:ext>
            </a:extLst>
          </p:cNvPr>
          <p:cNvSpPr txBox="1"/>
          <p:nvPr/>
        </p:nvSpPr>
        <p:spPr>
          <a:xfrm>
            <a:off x="5816600" y="5689521"/>
            <a:ext cx="5677061" cy="641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latin typeface="Bahnschrift Light" panose="020B0502040204020203" pitchFamily="34" charset="0"/>
              </a:rPr>
              <a:t>Dinlediğiniz</a:t>
            </a:r>
            <a:r>
              <a:rPr lang="en-US" sz="2400" dirty="0">
                <a:latin typeface="Bahnschrift Light" panose="020B0502040204020203" pitchFamily="34" charset="0"/>
              </a:rPr>
              <a:t> </a:t>
            </a:r>
            <a:r>
              <a:rPr lang="en-US" sz="2400" dirty="0" err="1">
                <a:latin typeface="Bahnschrift Light" panose="020B0502040204020203" pitchFamily="34" charset="0"/>
              </a:rPr>
              <a:t>için</a:t>
            </a:r>
            <a:r>
              <a:rPr lang="en-US" sz="2400" dirty="0">
                <a:latin typeface="Bahnschrift Light" panose="020B0502040204020203" pitchFamily="34" charset="0"/>
              </a:rPr>
              <a:t> </a:t>
            </a:r>
            <a:r>
              <a:rPr lang="en-US" sz="2400" dirty="0" err="1">
                <a:latin typeface="Bahnschrift Light" panose="020B0502040204020203" pitchFamily="34" charset="0"/>
              </a:rPr>
              <a:t>teşekkürler</a:t>
            </a:r>
            <a:endParaRPr lang="en-US" sz="24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1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4BB8F91-9143-AFCC-A0CC-B1569B1F7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89" y="0"/>
            <a:ext cx="7286653" cy="6908016"/>
          </a:xfrm>
          <a:prstGeom prst="rect">
            <a:avLst/>
          </a:prstGeom>
          <a:ln>
            <a:noFill/>
          </a:ln>
        </p:spPr>
      </p:pic>
      <p:sp>
        <p:nvSpPr>
          <p:cNvPr id="17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47DEF7-A973-DE65-5A39-E789FB60B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461" y="830483"/>
            <a:ext cx="8172537" cy="5708429"/>
          </a:xfrm>
        </p:spPr>
        <p:txBody>
          <a:bodyPr anchor="ctr">
            <a:normAutofit lnSpcReduction="10000"/>
          </a:bodyPr>
          <a:lstStyle/>
          <a:p>
            <a:r>
              <a:rPr lang="tr-TR" sz="1800" dirty="0">
                <a:latin typeface="Bahnschrift Light" panose="020B0502040204020203" pitchFamily="34" charset="0"/>
              </a:rPr>
              <a:t>7 farklı klinikten </a:t>
            </a:r>
            <a:r>
              <a:rPr lang="tr-TR" sz="1800" dirty="0" err="1">
                <a:latin typeface="Bahnschrift Light" panose="020B0502040204020203" pitchFamily="34" charset="0"/>
              </a:rPr>
              <a:t>Rekürren</a:t>
            </a:r>
            <a:r>
              <a:rPr lang="tr-TR" sz="1800" dirty="0">
                <a:latin typeface="Bahnschrift Light" panose="020B0502040204020203" pitchFamily="34" charset="0"/>
              </a:rPr>
              <a:t> veya ikinci primer baş-boyun </a:t>
            </a:r>
            <a:r>
              <a:rPr lang="tr-TR" sz="1800" dirty="0" err="1">
                <a:latin typeface="Bahnschrift Light" panose="020B0502040204020203" pitchFamily="34" charset="0"/>
              </a:rPr>
              <a:t>scc</a:t>
            </a:r>
            <a:r>
              <a:rPr lang="tr-TR" sz="1800" dirty="0">
                <a:latin typeface="Bahnschrift Light" panose="020B0502040204020203" pitchFamily="34" charset="0"/>
              </a:rPr>
              <a:t> nedenli önceden </a:t>
            </a:r>
            <a:r>
              <a:rPr lang="tr-TR" sz="1800" dirty="0" err="1">
                <a:latin typeface="Bahnschrift Light" panose="020B0502040204020203" pitchFamily="34" charset="0"/>
              </a:rPr>
              <a:t>irradiye</a:t>
            </a:r>
            <a:r>
              <a:rPr lang="tr-TR" sz="1800" dirty="0">
                <a:latin typeface="Bahnschrift Light" panose="020B0502040204020203" pitchFamily="34" charset="0"/>
              </a:rPr>
              <a:t> olan &gt;40 </a:t>
            </a:r>
            <a:r>
              <a:rPr lang="tr-TR" sz="1800" dirty="0" err="1">
                <a:latin typeface="Bahnschrift Light" panose="020B0502040204020203" pitchFamily="34" charset="0"/>
              </a:rPr>
              <a:t>Gy</a:t>
            </a:r>
            <a:r>
              <a:rPr lang="tr-TR" sz="1800" dirty="0">
                <a:latin typeface="Bahnschrift Light" panose="020B0502040204020203" pitchFamily="34" charset="0"/>
              </a:rPr>
              <a:t> alan ve </a:t>
            </a:r>
            <a:r>
              <a:rPr lang="tr-TR" sz="1800" dirty="0" err="1">
                <a:latin typeface="Bahnschrift Light" panose="020B0502040204020203" pitchFamily="34" charset="0"/>
              </a:rPr>
              <a:t>reirradiyasyon</a:t>
            </a:r>
            <a:r>
              <a:rPr lang="tr-TR" sz="1800" dirty="0">
                <a:latin typeface="Bahnschrift Light" panose="020B0502040204020203" pitchFamily="34" charset="0"/>
              </a:rPr>
              <a:t> ile &gt;40 </a:t>
            </a:r>
            <a:r>
              <a:rPr lang="tr-TR" sz="1800" dirty="0" err="1">
                <a:latin typeface="Bahnschrift Light" panose="020B0502040204020203" pitchFamily="34" charset="0"/>
              </a:rPr>
              <a:t>Gy</a:t>
            </a:r>
            <a:r>
              <a:rPr lang="tr-TR" sz="1800" dirty="0">
                <a:latin typeface="Bahnschrift Light" panose="020B0502040204020203" pitchFamily="34" charset="0"/>
              </a:rPr>
              <a:t> alan 412 hasta dahil edildi.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Konvansiyonel veya </a:t>
            </a:r>
            <a:r>
              <a:rPr lang="tr-TR" sz="1800" dirty="0" err="1">
                <a:latin typeface="Bahnschrift Light" panose="020B0502040204020203" pitchFamily="34" charset="0"/>
              </a:rPr>
              <a:t>hiperfraksiyone</a:t>
            </a:r>
            <a:r>
              <a:rPr lang="tr-TR" sz="1800" dirty="0">
                <a:latin typeface="Bahnschrift Light" panose="020B0502040204020203" pitchFamily="34" charset="0"/>
              </a:rPr>
              <a:t> RT alan hastalar dahil(1-3 </a:t>
            </a:r>
            <a:r>
              <a:rPr lang="tr-TR" sz="1800" dirty="0" err="1">
                <a:latin typeface="Bahnschrift Light" panose="020B0502040204020203" pitchFamily="34" charset="0"/>
              </a:rPr>
              <a:t>Gy</a:t>
            </a:r>
            <a:r>
              <a:rPr lang="tr-TR" sz="1800" dirty="0">
                <a:latin typeface="Bahnschrift Light" panose="020B0502040204020203" pitchFamily="34" charset="0"/>
              </a:rPr>
              <a:t>/</a:t>
            </a:r>
            <a:r>
              <a:rPr lang="tr-TR" sz="1800" dirty="0" err="1">
                <a:latin typeface="Bahnschrift Light" panose="020B0502040204020203" pitchFamily="34" charset="0"/>
              </a:rPr>
              <a:t>Frx</a:t>
            </a:r>
            <a:r>
              <a:rPr lang="tr-TR" sz="1800" dirty="0">
                <a:latin typeface="Bahnschrift Light" panose="020B0502040204020203" pitchFamily="34" charset="0"/>
              </a:rPr>
              <a:t>)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Re-RT medyan doz 60 </a:t>
            </a:r>
            <a:r>
              <a:rPr lang="tr-TR" sz="1800" dirty="0" err="1">
                <a:latin typeface="Bahnschrift Light" panose="020B0502040204020203" pitchFamily="34" charset="0"/>
              </a:rPr>
              <a:t>Gy,RT</a:t>
            </a:r>
            <a:r>
              <a:rPr lang="tr-TR" sz="1800" dirty="0">
                <a:latin typeface="Bahnschrift Light" panose="020B0502040204020203" pitchFamily="34" charset="0"/>
              </a:rPr>
              <a:t> arası medyan zaman aralığı 2,4 yıl;%76 hasta kemoterapi aldı.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Akut toksisiteyi daha net değerlendirmek için RT </a:t>
            </a:r>
            <a:r>
              <a:rPr lang="tr-TR" sz="1800" dirty="0" err="1">
                <a:latin typeface="Bahnschrift Light" panose="020B0502040204020203" pitchFamily="34" charset="0"/>
              </a:rPr>
              <a:t>yi</a:t>
            </a:r>
            <a:r>
              <a:rPr lang="tr-TR" sz="1800" dirty="0">
                <a:latin typeface="Bahnschrift Light" panose="020B0502040204020203" pitchFamily="34" charset="0"/>
              </a:rPr>
              <a:t> tamamlayamayan hastalar da dahil edildi.</a:t>
            </a:r>
          </a:p>
          <a:p>
            <a:r>
              <a:rPr lang="tr-TR" sz="1800" dirty="0" err="1">
                <a:latin typeface="Bahnschrift Light" panose="020B0502040204020203" pitchFamily="34" charset="0"/>
              </a:rPr>
              <a:t>Akut:Grade</a:t>
            </a:r>
            <a:r>
              <a:rPr lang="tr-TR" sz="1800" dirty="0">
                <a:latin typeface="Bahnschrift Light" panose="020B0502040204020203" pitchFamily="34" charset="0"/>
              </a:rPr>
              <a:t> 3 toksisite %19,grade 4 toksisite %4.4,grade 5 toksisite %1.2</a:t>
            </a:r>
          </a:p>
          <a:p>
            <a:r>
              <a:rPr lang="tr-TR" sz="1800" dirty="0" err="1">
                <a:latin typeface="Bahnschrift Light" panose="020B0502040204020203" pitchFamily="34" charset="0"/>
              </a:rPr>
              <a:t>Recursive</a:t>
            </a: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err="1">
                <a:latin typeface="Bahnschrift Light" panose="020B0502040204020203" pitchFamily="34" charset="0"/>
              </a:rPr>
              <a:t>partitioning</a:t>
            </a:r>
            <a:r>
              <a:rPr lang="tr-TR" sz="1800" dirty="0">
                <a:latin typeface="Bahnschrift Light" panose="020B0502040204020203" pitchFamily="34" charset="0"/>
              </a:rPr>
              <a:t> analizi ile hastalar 3 gruba ayırıldı;***</a:t>
            </a:r>
          </a:p>
          <a:p>
            <a:pPr marL="0" indent="0">
              <a:buNone/>
            </a:pPr>
            <a:r>
              <a:rPr lang="tr-TR" sz="1800" dirty="0">
                <a:latin typeface="Bahnschrift Light" panose="020B0502040204020203" pitchFamily="34" charset="0"/>
              </a:rPr>
              <a:t>1.grup ilk RT den 2 yıl sonra ve </a:t>
            </a:r>
            <a:r>
              <a:rPr lang="tr-TR" sz="1800" dirty="0" err="1">
                <a:latin typeface="Bahnschrift Light" panose="020B0502040204020203" pitchFamily="34" charset="0"/>
              </a:rPr>
              <a:t>rezeke</a:t>
            </a:r>
            <a:r>
              <a:rPr lang="tr-TR" sz="1800" dirty="0">
                <a:latin typeface="Bahnschrift Light" panose="020B0502040204020203" pitchFamily="34" charset="0"/>
              </a:rPr>
              <a:t> edilen grup(2 yıl OS %61.9)</a:t>
            </a:r>
          </a:p>
          <a:p>
            <a:pPr marL="0" indent="0">
              <a:buNone/>
            </a:pPr>
            <a:r>
              <a:rPr lang="tr-TR" sz="1800" dirty="0">
                <a:latin typeface="Bahnschrift Light" panose="020B0502040204020203" pitchFamily="34" charset="0"/>
              </a:rPr>
              <a:t>2.Grup ilk RT den 2 yıl </a:t>
            </a:r>
            <a:r>
              <a:rPr lang="tr-TR" sz="1800" dirty="0" err="1">
                <a:latin typeface="Bahnschrift Light" panose="020B0502040204020203" pitchFamily="34" charset="0"/>
              </a:rPr>
              <a:t>sonra,rezeksiyon</a:t>
            </a:r>
            <a:r>
              <a:rPr lang="tr-TR" sz="1800" dirty="0">
                <a:latin typeface="Bahnschrift Light" panose="020B0502040204020203" pitchFamily="34" charset="0"/>
              </a:rPr>
              <a:t> olmayan veya 2 yıl içinde ve beslenme </a:t>
            </a:r>
            <a:r>
              <a:rPr lang="tr-TR" sz="1800" dirty="0" err="1">
                <a:latin typeface="Bahnschrift Light" panose="020B0502040204020203" pitchFamily="34" charset="0"/>
              </a:rPr>
              <a:t>tüpü,trakeostomiye</a:t>
            </a:r>
            <a:r>
              <a:rPr lang="tr-TR" sz="1800" dirty="0">
                <a:latin typeface="Bahnschrift Light" panose="020B0502040204020203" pitchFamily="34" charset="0"/>
              </a:rPr>
              <a:t> bağımlı olmayan hastalar(2 yıl OS %40)(primer hastalıkta </a:t>
            </a:r>
            <a:r>
              <a:rPr lang="tr-TR" sz="1800" dirty="0" err="1">
                <a:latin typeface="Bahnschrift Light" panose="020B0502040204020203" pitchFamily="34" charset="0"/>
              </a:rPr>
              <a:t>larenjektomili</a:t>
            </a:r>
            <a:r>
              <a:rPr lang="tr-TR" sz="1800" dirty="0">
                <a:latin typeface="Bahnschrift Light" panose="020B0502040204020203" pitchFamily="34" charset="0"/>
              </a:rPr>
              <a:t> hastalar trakeostomiye bağımlı sayılmamış)</a:t>
            </a:r>
          </a:p>
          <a:p>
            <a:pPr marL="0" indent="0">
              <a:buNone/>
            </a:pPr>
            <a:r>
              <a:rPr lang="tr-TR" sz="1800" dirty="0">
                <a:latin typeface="Bahnschrift Light" panose="020B0502040204020203" pitchFamily="34" charset="0"/>
              </a:rPr>
              <a:t>Bunların dışında kalan hastalar grup 3’e dahil edildi,(2 yıl OS%16,8)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Aspirasyon </a:t>
            </a:r>
            <a:r>
              <a:rPr lang="tr-TR" sz="1800" dirty="0" err="1">
                <a:latin typeface="Bahnschrift Light" panose="020B0502040204020203" pitchFamily="34" charset="0"/>
              </a:rPr>
              <a:t>pnömonisi,özefagial</a:t>
            </a: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err="1">
                <a:latin typeface="Bahnschrift Light" panose="020B0502040204020203" pitchFamily="34" charset="0"/>
              </a:rPr>
              <a:t>striktür,osteoradyonekroz,karotid</a:t>
            </a:r>
            <a:r>
              <a:rPr lang="tr-TR" sz="1800" dirty="0">
                <a:latin typeface="Bahnschrift Light" panose="020B0502040204020203" pitchFamily="34" charset="0"/>
              </a:rPr>
              <a:t> </a:t>
            </a:r>
            <a:r>
              <a:rPr lang="tr-TR" sz="1800" dirty="0" err="1">
                <a:latin typeface="Bahnschrift Light" panose="020B0502040204020203" pitchFamily="34" charset="0"/>
              </a:rPr>
              <a:t>blowout,fistül,hastalıksız</a:t>
            </a:r>
            <a:r>
              <a:rPr lang="tr-TR" sz="1800" dirty="0">
                <a:latin typeface="Bahnschrift Light" panose="020B0502040204020203" pitchFamily="34" charset="0"/>
              </a:rPr>
              <a:t> 1 </a:t>
            </a:r>
            <a:r>
              <a:rPr lang="tr-TR" sz="1800" dirty="0" err="1">
                <a:latin typeface="Bahnschrift Light" panose="020B0502040204020203" pitchFamily="34" charset="0"/>
              </a:rPr>
              <a:t>yl</a:t>
            </a:r>
            <a:r>
              <a:rPr lang="tr-TR" sz="1800" dirty="0">
                <a:latin typeface="Bahnschrift Light" panose="020B0502040204020203" pitchFamily="34" charset="0"/>
              </a:rPr>
              <a:t> sonra trakeostomi/beslenme tüpü bağımlılığı geç toksisite olarak bakılmış.</a:t>
            </a:r>
          </a:p>
          <a:p>
            <a:r>
              <a:rPr lang="tr-TR" sz="1800" dirty="0">
                <a:latin typeface="Bahnschrift Light" panose="020B0502040204020203" pitchFamily="34" charset="0"/>
              </a:rPr>
              <a:t>Medyan takip zamanı 10,4 ay</a:t>
            </a:r>
            <a:endParaRPr lang="tr-TR" sz="1500" dirty="0">
              <a:latin typeface="Bahnschrift Light" panose="020B0502040204020203" pitchFamily="34" charset="0"/>
            </a:endParaRPr>
          </a:p>
          <a:p>
            <a:endParaRPr lang="tr-TR" sz="1500" dirty="0"/>
          </a:p>
          <a:p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7087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C0771AE-E864-EE79-D278-2685026D8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6" y="601735"/>
            <a:ext cx="10265030" cy="56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8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4191</Words>
  <Application>Microsoft Office PowerPoint</Application>
  <PresentationFormat>Geniş ekran</PresentationFormat>
  <Paragraphs>318</Paragraphs>
  <Slides>64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70" baseType="lpstr">
      <vt:lpstr>Aptos</vt:lpstr>
      <vt:lpstr>Aptos Display</vt:lpstr>
      <vt:lpstr>Arial</vt:lpstr>
      <vt:lpstr>Bahnschrift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Metod</vt:lpstr>
      <vt:lpstr>Tedavi</vt:lpstr>
      <vt:lpstr>İstatistik</vt:lpstr>
      <vt:lpstr>PowerPoint Sunusu</vt:lpstr>
      <vt:lpstr>PowerPoint Sunusu</vt:lpstr>
      <vt:lpstr>PowerPoint Sunusu</vt:lpstr>
      <vt:lpstr>Tartışma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Berk Pekpinarli</dc:creator>
  <cp:lastModifiedBy>STATION651</cp:lastModifiedBy>
  <cp:revision>5</cp:revision>
  <dcterms:created xsi:type="dcterms:W3CDTF">2024-01-29T17:20:09Z</dcterms:created>
  <dcterms:modified xsi:type="dcterms:W3CDTF">2024-04-05T04:36:55Z</dcterms:modified>
</cp:coreProperties>
</file>