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0" r:id="rId3"/>
    <p:sldId id="271" r:id="rId4"/>
    <p:sldId id="272" r:id="rId5"/>
    <p:sldId id="275" r:id="rId6"/>
    <p:sldId id="284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6" r:id="rId18"/>
    <p:sldId id="257" r:id="rId19"/>
    <p:sldId id="267" r:id="rId20"/>
    <p:sldId id="259" r:id="rId21"/>
    <p:sldId id="260" r:id="rId22"/>
    <p:sldId id="290" r:id="rId23"/>
    <p:sldId id="261" r:id="rId24"/>
    <p:sldId id="262" r:id="rId25"/>
    <p:sldId id="291" r:id="rId26"/>
    <p:sldId id="264" r:id="rId27"/>
    <p:sldId id="265" r:id="rId28"/>
    <p:sldId id="285" r:id="rId29"/>
    <p:sldId id="288" r:id="rId30"/>
    <p:sldId id="286" r:id="rId31"/>
    <p:sldId id="287" r:id="rId32"/>
    <p:sldId id="289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31FA2-D0E0-486F-AA7A-0D412477ADB2}" v="7" dt="2024-07-25T19:15:2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72" autoAdjust="0"/>
  </p:normalViewPr>
  <p:slideViewPr>
    <p:cSldViewPr snapToGrid="0">
      <p:cViewPr varScale="1">
        <p:scale>
          <a:sx n="86" d="100"/>
          <a:sy n="86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k Pekpinarli" userId="4b6ca4fc3c2365e0" providerId="LiveId" clId="{20D31FA2-D0E0-486F-AA7A-0D412477ADB2}"/>
    <pc:docChg chg="undo custSel addSld delSld modSld sldOrd">
      <pc:chgData name="Berk Pekpinarli" userId="4b6ca4fc3c2365e0" providerId="LiveId" clId="{20D31FA2-D0E0-486F-AA7A-0D412477ADB2}" dt="2024-07-25T19:26:28.752" v="5688" actId="20577"/>
      <pc:docMkLst>
        <pc:docMk/>
      </pc:docMkLst>
      <pc:sldChg chg="addSp delSp modSp mod setBg">
        <pc:chgData name="Berk Pekpinarli" userId="4b6ca4fc3c2365e0" providerId="LiveId" clId="{20D31FA2-D0E0-486F-AA7A-0D412477ADB2}" dt="2024-07-25T19:03:42.432" v="5480" actId="26606"/>
        <pc:sldMkLst>
          <pc:docMk/>
          <pc:sldMk cId="2963610183" sldId="256"/>
        </pc:sldMkLst>
        <pc:spChg chg="mod">
          <ac:chgData name="Berk Pekpinarli" userId="4b6ca4fc3c2365e0" providerId="LiveId" clId="{20D31FA2-D0E0-486F-AA7A-0D412477ADB2}" dt="2024-07-25T19:03:42.432" v="5480" actId="26606"/>
          <ac:spMkLst>
            <pc:docMk/>
            <pc:sldMk cId="2963610183" sldId="256"/>
            <ac:spMk id="2" creationId="{B936DA12-D5D6-38C0-6FE0-1585879AC08B}"/>
          </ac:spMkLst>
        </pc:spChg>
        <pc:spChg chg="add">
          <ac:chgData name="Berk Pekpinarli" userId="4b6ca4fc3c2365e0" providerId="LiveId" clId="{20D31FA2-D0E0-486F-AA7A-0D412477ADB2}" dt="2024-07-25T19:03:42.432" v="5480" actId="26606"/>
          <ac:spMkLst>
            <pc:docMk/>
            <pc:sldMk cId="2963610183" sldId="256"/>
            <ac:spMk id="7" creationId="{1A3C89F8-0D2F-47FF-B903-151248265F47}"/>
          </ac:spMkLst>
        </pc:spChg>
        <pc:spChg chg="add del">
          <ac:chgData name="Berk Pekpinarli" userId="4b6ca4fc3c2365e0" providerId="LiveId" clId="{20D31FA2-D0E0-486F-AA7A-0D412477ADB2}" dt="2024-07-25T19:03:32.728" v="5475" actId="26606"/>
          <ac:spMkLst>
            <pc:docMk/>
            <pc:sldMk cId="2963610183" sldId="256"/>
            <ac:spMk id="8" creationId="{5625EBD2-B0F5-41AE-B3A7-8EC46826420A}"/>
          </ac:spMkLst>
        </pc:spChg>
        <pc:spChg chg="add">
          <ac:chgData name="Berk Pekpinarli" userId="4b6ca4fc3c2365e0" providerId="LiveId" clId="{20D31FA2-D0E0-486F-AA7A-0D412477ADB2}" dt="2024-07-25T19:03:42.432" v="5480" actId="26606"/>
          <ac:spMkLst>
            <pc:docMk/>
            <pc:sldMk cId="2963610183" sldId="256"/>
            <ac:spMk id="9" creationId="{C5CB530E-515E-412C-9DF1-5F8FFBD6F383}"/>
          </ac:spMkLst>
        </pc:spChg>
        <pc:spChg chg="add del">
          <ac:chgData name="Berk Pekpinarli" userId="4b6ca4fc3c2365e0" providerId="LiveId" clId="{20D31FA2-D0E0-486F-AA7A-0D412477ADB2}" dt="2024-07-25T19:03:36.618" v="5477" actId="26606"/>
          <ac:spMkLst>
            <pc:docMk/>
            <pc:sldMk cId="2963610183" sldId="256"/>
            <ac:spMk id="12" creationId="{8870DEF6-46A2-D4F8-8BE6-91165D93ECC4}"/>
          </ac:spMkLst>
        </pc:spChg>
        <pc:spChg chg="add">
          <ac:chgData name="Berk Pekpinarli" userId="4b6ca4fc3c2365e0" providerId="LiveId" clId="{20D31FA2-D0E0-486F-AA7A-0D412477ADB2}" dt="2024-07-25T19:03:42.432" v="5480" actId="26606"/>
          <ac:spMkLst>
            <pc:docMk/>
            <pc:sldMk cId="2963610183" sldId="256"/>
            <ac:spMk id="13" creationId="{AEA7509D-F04F-40CB-A0B3-EEF16499CC9F}"/>
          </ac:spMkLst>
        </pc:spChg>
        <pc:spChg chg="add del">
          <ac:chgData name="Berk Pekpinarli" userId="4b6ca4fc3c2365e0" providerId="LiveId" clId="{20D31FA2-D0E0-486F-AA7A-0D412477ADB2}" dt="2024-07-25T19:03:42.416" v="5479" actId="26606"/>
          <ac:spMkLst>
            <pc:docMk/>
            <pc:sldMk cId="2963610183" sldId="256"/>
            <ac:spMk id="15" creationId="{5625EBD2-B0F5-41AE-B3A7-8EC46826420A}"/>
          </ac:spMkLst>
        </pc:spChg>
        <pc:spChg chg="add">
          <ac:chgData name="Berk Pekpinarli" userId="4b6ca4fc3c2365e0" providerId="LiveId" clId="{20D31FA2-D0E0-486F-AA7A-0D412477ADB2}" dt="2024-07-25T19:03:42.432" v="5480" actId="26606"/>
          <ac:spMkLst>
            <pc:docMk/>
            <pc:sldMk cId="2963610183" sldId="256"/>
            <ac:spMk id="17" creationId="{508BEF50-7B1E-49A4-BC19-5F4F1D755E64}"/>
          </ac:spMkLst>
        </pc:spChg>
        <pc:spChg chg="add">
          <ac:chgData name="Berk Pekpinarli" userId="4b6ca4fc3c2365e0" providerId="LiveId" clId="{20D31FA2-D0E0-486F-AA7A-0D412477ADB2}" dt="2024-07-25T19:03:42.432" v="5480" actId="26606"/>
          <ac:spMkLst>
            <pc:docMk/>
            <pc:sldMk cId="2963610183" sldId="256"/>
            <ac:spMk id="18" creationId="{712D4376-A578-4FF1-94FC-245E7A6A489F}"/>
          </ac:spMkLst>
        </pc:spChg>
        <pc:spChg chg="add">
          <ac:chgData name="Berk Pekpinarli" userId="4b6ca4fc3c2365e0" providerId="LiveId" clId="{20D31FA2-D0E0-486F-AA7A-0D412477ADB2}" dt="2024-07-25T19:03:42.432" v="5480" actId="26606"/>
          <ac:spMkLst>
            <pc:docMk/>
            <pc:sldMk cId="2963610183" sldId="256"/>
            <ac:spMk id="19" creationId="{3FBAD350-5664-4811-A208-657FB882D350}"/>
          </ac:spMkLst>
        </pc:spChg>
        <pc:spChg chg="add">
          <ac:chgData name="Berk Pekpinarli" userId="4b6ca4fc3c2365e0" providerId="LiveId" clId="{20D31FA2-D0E0-486F-AA7A-0D412477ADB2}" dt="2024-07-25T19:03:42.432" v="5480" actId="26606"/>
          <ac:spMkLst>
            <pc:docMk/>
            <pc:sldMk cId="2963610183" sldId="256"/>
            <ac:spMk id="21" creationId="{C39ADB8F-D187-49D7-BDCF-C1B6DC727068}"/>
          </ac:spMkLst>
        </pc:spChg>
        <pc:picChg chg="add del">
          <ac:chgData name="Berk Pekpinarli" userId="4b6ca4fc3c2365e0" providerId="LiveId" clId="{20D31FA2-D0E0-486F-AA7A-0D412477ADB2}" dt="2024-07-25T19:03:32.728" v="5475" actId="26606"/>
          <ac:picMkLst>
            <pc:docMk/>
            <pc:sldMk cId="2963610183" sldId="256"/>
            <ac:picMk id="4" creationId="{285599F1-3B0D-0698-2B82-FD9EA7EB2DE6}"/>
          </ac:picMkLst>
        </pc:picChg>
        <pc:picChg chg="add del">
          <ac:chgData name="Berk Pekpinarli" userId="4b6ca4fc3c2365e0" providerId="LiveId" clId="{20D31FA2-D0E0-486F-AA7A-0D412477ADB2}" dt="2024-07-25T19:03:36.618" v="5477" actId="26606"/>
          <ac:picMkLst>
            <pc:docMk/>
            <pc:sldMk cId="2963610183" sldId="256"/>
            <ac:picMk id="11" creationId="{F95B50D0-DF1C-8207-DC30-9C614158927A}"/>
          </ac:picMkLst>
        </pc:picChg>
        <pc:picChg chg="add del">
          <ac:chgData name="Berk Pekpinarli" userId="4b6ca4fc3c2365e0" providerId="LiveId" clId="{20D31FA2-D0E0-486F-AA7A-0D412477ADB2}" dt="2024-07-25T19:03:42.416" v="5479" actId="26606"/>
          <ac:picMkLst>
            <pc:docMk/>
            <pc:sldMk cId="2963610183" sldId="256"/>
            <ac:picMk id="14" creationId="{285599F1-3B0D-0698-2B82-FD9EA7EB2DE6}"/>
          </ac:picMkLst>
        </pc:picChg>
        <pc:cxnChg chg="add del">
          <ac:chgData name="Berk Pekpinarli" userId="4b6ca4fc3c2365e0" providerId="LiveId" clId="{20D31FA2-D0E0-486F-AA7A-0D412477ADB2}" dt="2024-07-25T19:03:36.618" v="5477" actId="26606"/>
          <ac:cxnSpMkLst>
            <pc:docMk/>
            <pc:sldMk cId="2963610183" sldId="256"/>
            <ac:cxnSpMk id="10" creationId="{522632D6-DED9-FDEC-FD9F-09FF0A4544CC}"/>
          </ac:cxnSpMkLst>
        </pc:cxnChg>
        <pc:cxnChg chg="add">
          <ac:chgData name="Berk Pekpinarli" userId="4b6ca4fc3c2365e0" providerId="LiveId" clId="{20D31FA2-D0E0-486F-AA7A-0D412477ADB2}" dt="2024-07-25T19:03:42.432" v="5480" actId="26606"/>
          <ac:cxnSpMkLst>
            <pc:docMk/>
            <pc:sldMk cId="2963610183" sldId="256"/>
            <ac:cxnSpMk id="20" creationId="{56020367-4FD5-4596-8E10-C5F095CD8DBF}"/>
          </ac:cxnSpMkLst>
        </pc:cxnChg>
      </pc:sldChg>
      <pc:sldChg chg="addSp modSp mod setBg">
        <pc:chgData name="Berk Pekpinarli" userId="4b6ca4fc3c2365e0" providerId="LiveId" clId="{20D31FA2-D0E0-486F-AA7A-0D412477ADB2}" dt="2024-07-25T19:09:01.722" v="5525" actId="26606"/>
        <pc:sldMkLst>
          <pc:docMk/>
          <pc:sldMk cId="811102679" sldId="257"/>
        </pc:sldMkLst>
        <pc:spChg chg="mod">
          <ac:chgData name="Berk Pekpinarli" userId="4b6ca4fc3c2365e0" providerId="LiveId" clId="{20D31FA2-D0E0-486F-AA7A-0D412477ADB2}" dt="2024-07-25T19:09:01.722" v="5525" actId="26606"/>
          <ac:spMkLst>
            <pc:docMk/>
            <pc:sldMk cId="811102679" sldId="257"/>
            <ac:spMk id="3" creationId="{1E53FC7D-2CDA-F6DC-2780-CED0C9F5A652}"/>
          </ac:spMkLst>
        </pc:spChg>
        <pc:spChg chg="add">
          <ac:chgData name="Berk Pekpinarli" userId="4b6ca4fc3c2365e0" providerId="LiveId" clId="{20D31FA2-D0E0-486F-AA7A-0D412477ADB2}" dt="2024-07-25T19:09:01.722" v="5525" actId="26606"/>
          <ac:spMkLst>
            <pc:docMk/>
            <pc:sldMk cId="811102679" sldId="257"/>
            <ac:spMk id="8" creationId="{C2554CA6-288E-4202-BC52-2E5A8F0C0AED}"/>
          </ac:spMkLst>
        </pc:spChg>
        <pc:spChg chg="add">
          <ac:chgData name="Berk Pekpinarli" userId="4b6ca4fc3c2365e0" providerId="LiveId" clId="{20D31FA2-D0E0-486F-AA7A-0D412477ADB2}" dt="2024-07-25T19:09:01.722" v="5525" actId="26606"/>
          <ac:spMkLst>
            <pc:docMk/>
            <pc:sldMk cId="811102679" sldId="257"/>
            <ac:spMk id="10" creationId="{B10BB131-AC8E-4A8E-A5D1-36260F720C3B}"/>
          </ac:spMkLst>
        </pc:spChg>
        <pc:spChg chg="add">
          <ac:chgData name="Berk Pekpinarli" userId="4b6ca4fc3c2365e0" providerId="LiveId" clId="{20D31FA2-D0E0-486F-AA7A-0D412477ADB2}" dt="2024-07-25T19:09:01.722" v="5525" actId="26606"/>
          <ac:spMkLst>
            <pc:docMk/>
            <pc:sldMk cId="811102679" sldId="257"/>
            <ac:spMk id="12" creationId="{5B7778FC-632E-4DCA-A7CB-0D7731CCF970}"/>
          </ac:spMkLst>
        </pc:spChg>
        <pc:spChg chg="add">
          <ac:chgData name="Berk Pekpinarli" userId="4b6ca4fc3c2365e0" providerId="LiveId" clId="{20D31FA2-D0E0-486F-AA7A-0D412477ADB2}" dt="2024-07-25T19:09:01.722" v="5525" actId="26606"/>
          <ac:spMkLst>
            <pc:docMk/>
            <pc:sldMk cId="811102679" sldId="257"/>
            <ac:spMk id="14" creationId="{FA23A907-97FB-4A8F-880A-DD77401C4296}"/>
          </ac:spMkLst>
        </pc:spChg>
      </pc:sldChg>
      <pc:sldChg chg="addSp delSp modSp mod setBg">
        <pc:chgData name="Berk Pekpinarli" userId="4b6ca4fc3c2365e0" providerId="LiveId" clId="{20D31FA2-D0E0-486F-AA7A-0D412477ADB2}" dt="2024-07-25T19:09:39.237" v="5577" actId="14100"/>
        <pc:sldMkLst>
          <pc:docMk/>
          <pc:sldMk cId="922343194" sldId="258"/>
        </pc:sldMkLst>
        <pc:spChg chg="del">
          <ac:chgData name="Berk Pekpinarli" userId="4b6ca4fc3c2365e0" providerId="LiveId" clId="{20D31FA2-D0E0-486F-AA7A-0D412477ADB2}" dt="2024-07-25T17:02:40.573" v="16" actId="478"/>
          <ac:spMkLst>
            <pc:docMk/>
            <pc:sldMk cId="922343194" sldId="258"/>
            <ac:spMk id="2" creationId="{68138E21-EF36-2219-6D52-C52F002713E2}"/>
          </ac:spMkLst>
        </pc:spChg>
        <pc:spChg chg="mod">
          <ac:chgData name="Berk Pekpinarli" userId="4b6ca4fc3c2365e0" providerId="LiveId" clId="{20D31FA2-D0E0-486F-AA7A-0D412477ADB2}" dt="2024-07-25T19:09:39.237" v="5577" actId="14100"/>
          <ac:spMkLst>
            <pc:docMk/>
            <pc:sldMk cId="922343194" sldId="258"/>
            <ac:spMk id="3" creationId="{183BA7DE-3835-8A1A-7AF2-BDC20FC4E708}"/>
          </ac:spMkLst>
        </pc:spChg>
        <pc:spChg chg="add">
          <ac:chgData name="Berk Pekpinarli" userId="4b6ca4fc3c2365e0" providerId="LiveId" clId="{20D31FA2-D0E0-486F-AA7A-0D412477ADB2}" dt="2024-07-25T19:09:07.675" v="5526" actId="26606"/>
          <ac:spMkLst>
            <pc:docMk/>
            <pc:sldMk cId="922343194" sldId="258"/>
            <ac:spMk id="8" creationId="{C2554CA6-288E-4202-BC52-2E5A8F0C0AED}"/>
          </ac:spMkLst>
        </pc:spChg>
        <pc:spChg chg="add">
          <ac:chgData name="Berk Pekpinarli" userId="4b6ca4fc3c2365e0" providerId="LiveId" clId="{20D31FA2-D0E0-486F-AA7A-0D412477ADB2}" dt="2024-07-25T19:09:07.675" v="5526" actId="26606"/>
          <ac:spMkLst>
            <pc:docMk/>
            <pc:sldMk cId="922343194" sldId="258"/>
            <ac:spMk id="10" creationId="{B10BB131-AC8E-4A8E-A5D1-36260F720C3B}"/>
          </ac:spMkLst>
        </pc:spChg>
        <pc:spChg chg="add">
          <ac:chgData name="Berk Pekpinarli" userId="4b6ca4fc3c2365e0" providerId="LiveId" clId="{20D31FA2-D0E0-486F-AA7A-0D412477ADB2}" dt="2024-07-25T19:09:07.675" v="5526" actId="26606"/>
          <ac:spMkLst>
            <pc:docMk/>
            <pc:sldMk cId="922343194" sldId="258"/>
            <ac:spMk id="12" creationId="{5B7778FC-632E-4DCA-A7CB-0D7731CCF970}"/>
          </ac:spMkLst>
        </pc:spChg>
        <pc:spChg chg="add">
          <ac:chgData name="Berk Pekpinarli" userId="4b6ca4fc3c2365e0" providerId="LiveId" clId="{20D31FA2-D0E0-486F-AA7A-0D412477ADB2}" dt="2024-07-25T19:09:07.675" v="5526" actId="26606"/>
          <ac:spMkLst>
            <pc:docMk/>
            <pc:sldMk cId="922343194" sldId="258"/>
            <ac:spMk id="14" creationId="{FA23A907-97FB-4A8F-880A-DD77401C4296}"/>
          </ac:spMkLst>
        </pc:spChg>
      </pc:sldChg>
      <pc:sldChg chg="del">
        <pc:chgData name="Berk Pekpinarli" userId="4b6ca4fc3c2365e0" providerId="LiveId" clId="{20D31FA2-D0E0-486F-AA7A-0D412477ADB2}" dt="2024-07-25T15:41:00.008" v="8" actId="47"/>
        <pc:sldMkLst>
          <pc:docMk/>
          <pc:sldMk cId="2683535351" sldId="263"/>
        </pc:sldMkLst>
      </pc:sldChg>
      <pc:sldChg chg="addSp delSp modSp mod">
        <pc:chgData name="Berk Pekpinarli" userId="4b6ca4fc3c2365e0" providerId="LiveId" clId="{20D31FA2-D0E0-486F-AA7A-0D412477ADB2}" dt="2024-07-25T17:06:01.167" v="24" actId="1076"/>
        <pc:sldMkLst>
          <pc:docMk/>
          <pc:sldMk cId="1998854559" sldId="264"/>
        </pc:sldMkLst>
        <pc:spChg chg="del">
          <ac:chgData name="Berk Pekpinarli" userId="4b6ca4fc3c2365e0" providerId="LiveId" clId="{20D31FA2-D0E0-486F-AA7A-0D412477ADB2}" dt="2024-07-25T17:05:54.640" v="19" actId="478"/>
          <ac:spMkLst>
            <pc:docMk/>
            <pc:sldMk cId="1998854559" sldId="264"/>
            <ac:spMk id="2" creationId="{B4E80FB9-202C-495A-6C32-B068FA5FEA76}"/>
          </ac:spMkLst>
        </pc:spChg>
        <pc:spChg chg="del">
          <ac:chgData name="Berk Pekpinarli" userId="4b6ca4fc3c2365e0" providerId="LiveId" clId="{20D31FA2-D0E0-486F-AA7A-0D412477ADB2}" dt="2024-07-25T17:05:55.598" v="20" actId="478"/>
          <ac:spMkLst>
            <pc:docMk/>
            <pc:sldMk cId="1998854559" sldId="264"/>
            <ac:spMk id="3" creationId="{88993166-CCA9-F04C-5160-0DDC1668F556}"/>
          </ac:spMkLst>
        </pc:spChg>
        <pc:picChg chg="add mod">
          <ac:chgData name="Berk Pekpinarli" userId="4b6ca4fc3c2365e0" providerId="LiveId" clId="{20D31FA2-D0E0-486F-AA7A-0D412477ADB2}" dt="2024-07-25T17:06:01.167" v="24" actId="1076"/>
          <ac:picMkLst>
            <pc:docMk/>
            <pc:sldMk cId="1998854559" sldId="264"/>
            <ac:picMk id="5" creationId="{D4D663A9-ABF5-F46C-8B7D-F388CB52AA16}"/>
          </ac:picMkLst>
        </pc:picChg>
      </pc:sldChg>
      <pc:sldChg chg="addSp delSp modSp mod">
        <pc:chgData name="Berk Pekpinarli" userId="4b6ca4fc3c2365e0" providerId="LiveId" clId="{20D31FA2-D0E0-486F-AA7A-0D412477ADB2}" dt="2024-07-25T18:22:15.198" v="3805" actId="207"/>
        <pc:sldMkLst>
          <pc:docMk/>
          <pc:sldMk cId="926243828" sldId="265"/>
        </pc:sldMkLst>
        <pc:spChg chg="del">
          <ac:chgData name="Berk Pekpinarli" userId="4b6ca4fc3c2365e0" providerId="LiveId" clId="{20D31FA2-D0E0-486F-AA7A-0D412477ADB2}" dt="2024-07-25T17:06:10.863" v="25" actId="478"/>
          <ac:spMkLst>
            <pc:docMk/>
            <pc:sldMk cId="926243828" sldId="265"/>
            <ac:spMk id="2" creationId="{7536C0D9-2AD7-ACE9-850B-BD3405034D4F}"/>
          </ac:spMkLst>
        </pc:spChg>
        <pc:spChg chg="del">
          <ac:chgData name="Berk Pekpinarli" userId="4b6ca4fc3c2365e0" providerId="LiveId" clId="{20D31FA2-D0E0-486F-AA7A-0D412477ADB2}" dt="2024-07-25T17:06:12.251" v="26" actId="478"/>
          <ac:spMkLst>
            <pc:docMk/>
            <pc:sldMk cId="926243828" sldId="265"/>
            <ac:spMk id="3" creationId="{81B860C7-995F-C42E-8E6A-9E8B1280841F}"/>
          </ac:spMkLst>
        </pc:spChg>
        <pc:spChg chg="add mod">
          <ac:chgData name="Berk Pekpinarli" userId="4b6ca4fc3c2365e0" providerId="LiveId" clId="{20D31FA2-D0E0-486F-AA7A-0D412477ADB2}" dt="2024-07-25T17:29:52.983" v="102" actId="20577"/>
          <ac:spMkLst>
            <pc:docMk/>
            <pc:sldMk cId="926243828" sldId="265"/>
            <ac:spMk id="4" creationId="{6A3A3884-0FEC-1E61-1161-65925639FA16}"/>
          </ac:spMkLst>
        </pc:spChg>
        <pc:spChg chg="add mod">
          <ac:chgData name="Berk Pekpinarli" userId="4b6ca4fc3c2365e0" providerId="LiveId" clId="{20D31FA2-D0E0-486F-AA7A-0D412477ADB2}" dt="2024-07-25T18:22:15.198" v="3805" actId="207"/>
          <ac:spMkLst>
            <pc:docMk/>
            <pc:sldMk cId="926243828" sldId="265"/>
            <ac:spMk id="5" creationId="{C5FAEAA5-711B-CA39-CA2C-50A887F8463A}"/>
          </ac:spMkLst>
        </pc:spChg>
      </pc:sldChg>
      <pc:sldChg chg="addSp modSp mod setBg">
        <pc:chgData name="Berk Pekpinarli" userId="4b6ca4fc3c2365e0" providerId="LiveId" clId="{20D31FA2-D0E0-486F-AA7A-0D412477ADB2}" dt="2024-07-25T19:08:11.264" v="5516" actId="207"/>
        <pc:sldMkLst>
          <pc:docMk/>
          <pc:sldMk cId="3937199409" sldId="278"/>
        </pc:sldMkLst>
        <pc:spChg chg="mod">
          <ac:chgData name="Berk Pekpinarli" userId="4b6ca4fc3c2365e0" providerId="LiveId" clId="{20D31FA2-D0E0-486F-AA7A-0D412477ADB2}" dt="2024-07-25T19:08:11.264" v="5516" actId="207"/>
          <ac:spMkLst>
            <pc:docMk/>
            <pc:sldMk cId="3937199409" sldId="278"/>
            <ac:spMk id="8" creationId="{F0630B54-5658-A1DA-28EF-F50413AB7645}"/>
          </ac:spMkLst>
        </pc:spChg>
        <pc:spChg chg="add">
          <ac:chgData name="Berk Pekpinarli" userId="4b6ca4fc3c2365e0" providerId="LiveId" clId="{20D31FA2-D0E0-486F-AA7A-0D412477ADB2}" dt="2024-07-25T19:05:21.589" v="5483" actId="26606"/>
          <ac:spMkLst>
            <pc:docMk/>
            <pc:sldMk cId="3937199409" sldId="278"/>
            <ac:spMk id="13" creationId="{5C8908E2-EE49-44D2-9428-A28D2312A8D5}"/>
          </ac:spMkLst>
        </pc:spChg>
        <pc:spChg chg="add">
          <ac:chgData name="Berk Pekpinarli" userId="4b6ca4fc3c2365e0" providerId="LiveId" clId="{20D31FA2-D0E0-486F-AA7A-0D412477ADB2}" dt="2024-07-25T19:05:21.589" v="5483" actId="26606"/>
          <ac:spMkLst>
            <pc:docMk/>
            <pc:sldMk cId="3937199409" sldId="278"/>
            <ac:spMk id="19" creationId="{BD92035A-AA2F-4CD8-A556-1CE8BDEC75BD}"/>
          </ac:spMkLst>
        </pc:spChg>
        <pc:spChg chg="add">
          <ac:chgData name="Berk Pekpinarli" userId="4b6ca4fc3c2365e0" providerId="LiveId" clId="{20D31FA2-D0E0-486F-AA7A-0D412477ADB2}" dt="2024-07-25T19:05:21.589" v="5483" actId="26606"/>
          <ac:spMkLst>
            <pc:docMk/>
            <pc:sldMk cId="3937199409" sldId="278"/>
            <ac:spMk id="21" creationId="{ED888B23-07FA-482A-96DF-47E31AF1A603}"/>
          </ac:spMkLst>
        </pc:spChg>
        <pc:grpChg chg="add">
          <ac:chgData name="Berk Pekpinarli" userId="4b6ca4fc3c2365e0" providerId="LiveId" clId="{20D31FA2-D0E0-486F-AA7A-0D412477ADB2}" dt="2024-07-25T19:05:21.589" v="5483" actId="26606"/>
          <ac:grpSpMkLst>
            <pc:docMk/>
            <pc:sldMk cId="3937199409" sldId="278"/>
            <ac:grpSpMk id="15" creationId="{5D1A9D8B-3117-4D9D-BDA4-DD81895098B0}"/>
          </ac:grpSpMkLst>
        </pc:grpChg>
      </pc:sldChg>
      <pc:sldChg chg="addSp modSp mod setBg">
        <pc:chgData name="Berk Pekpinarli" userId="4b6ca4fc3c2365e0" providerId="LiveId" clId="{20D31FA2-D0E0-486F-AA7A-0D412477ADB2}" dt="2024-07-25T19:08:43.722" v="5524" actId="20577"/>
        <pc:sldMkLst>
          <pc:docMk/>
          <pc:sldMk cId="2738528417" sldId="279"/>
        </pc:sldMkLst>
        <pc:spChg chg="mod">
          <ac:chgData name="Berk Pekpinarli" userId="4b6ca4fc3c2365e0" providerId="LiveId" clId="{20D31FA2-D0E0-486F-AA7A-0D412477ADB2}" dt="2024-07-25T19:08:43.722" v="5524" actId="20577"/>
          <ac:spMkLst>
            <pc:docMk/>
            <pc:sldMk cId="2738528417" sldId="279"/>
            <ac:spMk id="3" creationId="{8E4F23B7-2C02-42B4-E817-6A9104CF75DE}"/>
          </ac:spMkLst>
        </pc:spChg>
        <pc:spChg chg="add">
          <ac:chgData name="Berk Pekpinarli" userId="4b6ca4fc3c2365e0" providerId="LiveId" clId="{20D31FA2-D0E0-486F-AA7A-0D412477ADB2}" dt="2024-07-25T19:07:11.591" v="5505" actId="26606"/>
          <ac:spMkLst>
            <pc:docMk/>
            <pc:sldMk cId="2738528417" sldId="279"/>
            <ac:spMk id="10" creationId="{245A9F99-D9B1-4094-A2E2-B90AC1DB7B9C}"/>
          </ac:spMkLst>
        </pc:spChg>
        <pc:spChg chg="add">
          <ac:chgData name="Berk Pekpinarli" userId="4b6ca4fc3c2365e0" providerId="LiveId" clId="{20D31FA2-D0E0-486F-AA7A-0D412477ADB2}" dt="2024-07-25T19:07:11.591" v="5505" actId="26606"/>
          <ac:spMkLst>
            <pc:docMk/>
            <pc:sldMk cId="2738528417" sldId="279"/>
            <ac:spMk id="12" creationId="{B7FAF607-473A-4A43-A23D-BBFF5C4117BB}"/>
          </ac:spMkLst>
        </pc:spChg>
        <pc:grpChg chg="add">
          <ac:chgData name="Berk Pekpinarli" userId="4b6ca4fc3c2365e0" providerId="LiveId" clId="{20D31FA2-D0E0-486F-AA7A-0D412477ADB2}" dt="2024-07-25T19:07:11.591" v="5505" actId="26606"/>
          <ac:grpSpMkLst>
            <pc:docMk/>
            <pc:sldMk cId="2738528417" sldId="279"/>
            <ac:grpSpMk id="14" creationId="{C5F6476F-D303-44D3-B30F-1BA348F0F64A}"/>
          </ac:grpSpMkLst>
        </pc:grpChg>
        <pc:picChg chg="add">
          <ac:chgData name="Berk Pekpinarli" userId="4b6ca4fc3c2365e0" providerId="LiveId" clId="{20D31FA2-D0E0-486F-AA7A-0D412477ADB2}" dt="2024-07-25T19:07:11.591" v="5505" actId="26606"/>
          <ac:picMkLst>
            <pc:docMk/>
            <pc:sldMk cId="2738528417" sldId="279"/>
            <ac:picMk id="7" creationId="{BD2191D3-5581-F325-AC5C-7DF019FA7FDC}"/>
          </ac:picMkLst>
        </pc:picChg>
      </pc:sldChg>
      <pc:sldChg chg="addSp delSp modSp mod ord setBg">
        <pc:chgData name="Berk Pekpinarli" userId="4b6ca4fc3c2365e0" providerId="LiveId" clId="{20D31FA2-D0E0-486F-AA7A-0D412477ADB2}" dt="2024-07-25T19:04:09.542" v="5482" actId="26606"/>
        <pc:sldMkLst>
          <pc:docMk/>
          <pc:sldMk cId="2944838352" sldId="284"/>
        </pc:sldMkLst>
        <pc:spChg chg="del">
          <ac:chgData name="Berk Pekpinarli" userId="4b6ca4fc3c2365e0" providerId="LiveId" clId="{20D31FA2-D0E0-486F-AA7A-0D412477ADB2}" dt="2024-07-25T15:29:41.414" v="1" actId="478"/>
          <ac:spMkLst>
            <pc:docMk/>
            <pc:sldMk cId="2944838352" sldId="284"/>
            <ac:spMk id="2" creationId="{881F6329-31A0-8980-588A-5AFACE475B72}"/>
          </ac:spMkLst>
        </pc:spChg>
        <pc:spChg chg="del">
          <ac:chgData name="Berk Pekpinarli" userId="4b6ca4fc3c2365e0" providerId="LiveId" clId="{20D31FA2-D0E0-486F-AA7A-0D412477ADB2}" dt="2024-07-25T15:29:40.444" v="0" actId="478"/>
          <ac:spMkLst>
            <pc:docMk/>
            <pc:sldMk cId="2944838352" sldId="284"/>
            <ac:spMk id="3" creationId="{D86F2616-AA5F-1DFB-4559-D4F6EF00EBAF}"/>
          </ac:spMkLst>
        </pc:spChg>
        <pc:spChg chg="add del">
          <ac:chgData name="Berk Pekpinarli" userId="4b6ca4fc3c2365e0" providerId="LiveId" clId="{20D31FA2-D0E0-486F-AA7A-0D412477ADB2}" dt="2024-07-25T19:04:09.542" v="5482" actId="26606"/>
          <ac:spMkLst>
            <pc:docMk/>
            <pc:sldMk cId="2944838352" sldId="284"/>
            <ac:spMk id="10" creationId="{AB8C311F-7253-4AED-9701-7FC0708C41C7}"/>
          </ac:spMkLst>
        </pc:spChg>
        <pc:spChg chg="add del">
          <ac:chgData name="Berk Pekpinarli" userId="4b6ca4fc3c2365e0" providerId="LiveId" clId="{20D31FA2-D0E0-486F-AA7A-0D412477ADB2}" dt="2024-07-25T19:04:09.542" v="5482" actId="26606"/>
          <ac:spMkLst>
            <pc:docMk/>
            <pc:sldMk cId="2944838352" sldId="284"/>
            <ac:spMk id="12" creationId="{E2384209-CB15-4CDF-9D31-C44FD9A3F20D}"/>
          </ac:spMkLst>
        </pc:spChg>
        <pc:spChg chg="add del">
          <ac:chgData name="Berk Pekpinarli" userId="4b6ca4fc3c2365e0" providerId="LiveId" clId="{20D31FA2-D0E0-486F-AA7A-0D412477ADB2}" dt="2024-07-25T19:04:09.542" v="5482" actId="26606"/>
          <ac:spMkLst>
            <pc:docMk/>
            <pc:sldMk cId="2944838352" sldId="284"/>
            <ac:spMk id="14" creationId="{2633B3B5-CC90-43F0-8714-D31D1F3F0209}"/>
          </ac:spMkLst>
        </pc:spChg>
        <pc:spChg chg="add del">
          <ac:chgData name="Berk Pekpinarli" userId="4b6ca4fc3c2365e0" providerId="LiveId" clId="{20D31FA2-D0E0-486F-AA7A-0D412477ADB2}" dt="2024-07-25T19:04:09.542" v="5482" actId="26606"/>
          <ac:spMkLst>
            <pc:docMk/>
            <pc:sldMk cId="2944838352" sldId="284"/>
            <ac:spMk id="16" creationId="{A8D57A06-A426-446D-B02C-A2DC6B62E45E}"/>
          </ac:spMkLst>
        </pc:spChg>
        <pc:picChg chg="add mod">
          <ac:chgData name="Berk Pekpinarli" userId="4b6ca4fc3c2365e0" providerId="LiveId" clId="{20D31FA2-D0E0-486F-AA7A-0D412477ADB2}" dt="2024-07-25T19:04:09.542" v="5482" actId="26606"/>
          <ac:picMkLst>
            <pc:docMk/>
            <pc:sldMk cId="2944838352" sldId="284"/>
            <ac:picMk id="5" creationId="{EE6AFBF8-0CAB-8CA3-8334-BBEC3E9ECAC1}"/>
          </ac:picMkLst>
        </pc:picChg>
      </pc:sldChg>
      <pc:sldChg chg="addSp delSp modSp new mod">
        <pc:chgData name="Berk Pekpinarli" userId="4b6ca4fc3c2365e0" providerId="LiveId" clId="{20D31FA2-D0E0-486F-AA7A-0D412477ADB2}" dt="2024-07-25T19:26:28.752" v="5688" actId="20577"/>
        <pc:sldMkLst>
          <pc:docMk/>
          <pc:sldMk cId="3384848369" sldId="285"/>
        </pc:sldMkLst>
        <pc:spChg chg="del">
          <ac:chgData name="Berk Pekpinarli" userId="4b6ca4fc3c2365e0" providerId="LiveId" clId="{20D31FA2-D0E0-486F-AA7A-0D412477ADB2}" dt="2024-07-25T17:44:46.719" v="1645" actId="478"/>
          <ac:spMkLst>
            <pc:docMk/>
            <pc:sldMk cId="3384848369" sldId="285"/>
            <ac:spMk id="2" creationId="{67870530-EDC5-A675-EF20-5709ADD4537C}"/>
          </ac:spMkLst>
        </pc:spChg>
        <pc:spChg chg="del">
          <ac:chgData name="Berk Pekpinarli" userId="4b6ca4fc3c2365e0" providerId="LiveId" clId="{20D31FA2-D0E0-486F-AA7A-0D412477ADB2}" dt="2024-07-25T17:44:47.940" v="1646" actId="478"/>
          <ac:spMkLst>
            <pc:docMk/>
            <pc:sldMk cId="3384848369" sldId="285"/>
            <ac:spMk id="3" creationId="{009E0346-3A7B-A1D3-D9FB-3128D812176B}"/>
          </ac:spMkLst>
        </pc:spChg>
        <pc:spChg chg="add mod">
          <ac:chgData name="Berk Pekpinarli" userId="4b6ca4fc3c2365e0" providerId="LiveId" clId="{20D31FA2-D0E0-486F-AA7A-0D412477ADB2}" dt="2024-07-25T19:26:28.752" v="5688" actId="20577"/>
          <ac:spMkLst>
            <pc:docMk/>
            <pc:sldMk cId="3384848369" sldId="285"/>
            <ac:spMk id="4" creationId="{A212F781-FD63-5002-7E9D-7278C3BDC7D3}"/>
          </ac:spMkLst>
        </pc:spChg>
      </pc:sldChg>
      <pc:sldChg chg="addSp delSp modSp new mod">
        <pc:chgData name="Berk Pekpinarli" userId="4b6ca4fc3c2365e0" providerId="LiveId" clId="{20D31FA2-D0E0-486F-AA7A-0D412477ADB2}" dt="2024-07-25T18:09:33.983" v="3524" actId="207"/>
        <pc:sldMkLst>
          <pc:docMk/>
          <pc:sldMk cId="67736529" sldId="286"/>
        </pc:sldMkLst>
        <pc:spChg chg="del">
          <ac:chgData name="Berk Pekpinarli" userId="4b6ca4fc3c2365e0" providerId="LiveId" clId="{20D31FA2-D0E0-486F-AA7A-0D412477ADB2}" dt="2024-07-25T18:07:55.590" v="3507" actId="478"/>
          <ac:spMkLst>
            <pc:docMk/>
            <pc:sldMk cId="67736529" sldId="286"/>
            <ac:spMk id="2" creationId="{18DA691E-9305-AA48-3404-500B29A4FE8D}"/>
          </ac:spMkLst>
        </pc:spChg>
        <pc:spChg chg="del">
          <ac:chgData name="Berk Pekpinarli" userId="4b6ca4fc3c2365e0" providerId="LiveId" clId="{20D31FA2-D0E0-486F-AA7A-0D412477ADB2}" dt="2024-07-25T18:07:56.908" v="3508" actId="478"/>
          <ac:spMkLst>
            <pc:docMk/>
            <pc:sldMk cId="67736529" sldId="286"/>
            <ac:spMk id="3" creationId="{74C316C5-56DA-00F6-C380-2BF43EAB0581}"/>
          </ac:spMkLst>
        </pc:spChg>
        <pc:spChg chg="add mod">
          <ac:chgData name="Berk Pekpinarli" userId="4b6ca4fc3c2365e0" providerId="LiveId" clId="{20D31FA2-D0E0-486F-AA7A-0D412477ADB2}" dt="2024-07-25T18:08:50.474" v="3519" actId="14100"/>
          <ac:spMkLst>
            <pc:docMk/>
            <pc:sldMk cId="67736529" sldId="286"/>
            <ac:spMk id="6" creationId="{BAFB049A-30A0-3CA5-C821-44B9BE03AA28}"/>
          </ac:spMkLst>
        </pc:spChg>
        <pc:spChg chg="add mod">
          <ac:chgData name="Berk Pekpinarli" userId="4b6ca4fc3c2365e0" providerId="LiveId" clId="{20D31FA2-D0E0-486F-AA7A-0D412477ADB2}" dt="2024-07-25T18:09:33.983" v="3524" actId="207"/>
          <ac:spMkLst>
            <pc:docMk/>
            <pc:sldMk cId="67736529" sldId="286"/>
            <ac:spMk id="7" creationId="{802B412D-9B2D-32F2-A455-3428DFA2154A}"/>
          </ac:spMkLst>
        </pc:spChg>
        <pc:picChg chg="add mod">
          <ac:chgData name="Berk Pekpinarli" userId="4b6ca4fc3c2365e0" providerId="LiveId" clId="{20D31FA2-D0E0-486F-AA7A-0D412477ADB2}" dt="2024-07-25T18:08:02.313" v="3513" actId="1076"/>
          <ac:picMkLst>
            <pc:docMk/>
            <pc:sldMk cId="67736529" sldId="286"/>
            <ac:picMk id="5" creationId="{A092D2CA-BFCF-2924-8695-74F5FFC23AE6}"/>
          </ac:picMkLst>
        </pc:picChg>
      </pc:sldChg>
      <pc:sldChg chg="addSp delSp modSp new mod setBg">
        <pc:chgData name="Berk Pekpinarli" userId="4b6ca4fc3c2365e0" providerId="LiveId" clId="{20D31FA2-D0E0-486F-AA7A-0D412477ADB2}" dt="2024-07-25T19:15:00.118" v="5585" actId="255"/>
        <pc:sldMkLst>
          <pc:docMk/>
          <pc:sldMk cId="3910217793" sldId="287"/>
        </pc:sldMkLst>
        <pc:spChg chg="del">
          <ac:chgData name="Berk Pekpinarli" userId="4b6ca4fc3c2365e0" providerId="LiveId" clId="{20D31FA2-D0E0-486F-AA7A-0D412477ADB2}" dt="2024-07-25T18:16:57.922" v="3569" actId="478"/>
          <ac:spMkLst>
            <pc:docMk/>
            <pc:sldMk cId="3910217793" sldId="287"/>
            <ac:spMk id="2" creationId="{1150AD07-3326-4DD1-8E11-CC795566CFFD}"/>
          </ac:spMkLst>
        </pc:spChg>
        <pc:spChg chg="del">
          <ac:chgData name="Berk Pekpinarli" userId="4b6ca4fc3c2365e0" providerId="LiveId" clId="{20D31FA2-D0E0-486F-AA7A-0D412477ADB2}" dt="2024-07-25T18:16:57.250" v="3568" actId="478"/>
          <ac:spMkLst>
            <pc:docMk/>
            <pc:sldMk cId="3910217793" sldId="287"/>
            <ac:spMk id="3" creationId="{AB9491FC-A402-EB38-D97F-74AE40066C89}"/>
          </ac:spMkLst>
        </pc:spChg>
        <pc:spChg chg="add del mod">
          <ac:chgData name="Berk Pekpinarli" userId="4b6ca4fc3c2365e0" providerId="LiveId" clId="{20D31FA2-D0E0-486F-AA7A-0D412477ADB2}" dt="2024-07-25T18:28:20.046" v="3811" actId="478"/>
          <ac:spMkLst>
            <pc:docMk/>
            <pc:sldMk cId="3910217793" sldId="287"/>
            <ac:spMk id="4" creationId="{1638B306-EB50-11EE-CBD8-77F75725658B}"/>
          </ac:spMkLst>
        </pc:spChg>
        <pc:spChg chg="add mod">
          <ac:chgData name="Berk Pekpinarli" userId="4b6ca4fc3c2365e0" providerId="LiveId" clId="{20D31FA2-D0E0-486F-AA7A-0D412477ADB2}" dt="2024-07-25T19:15:00.118" v="5585" actId="255"/>
          <ac:spMkLst>
            <pc:docMk/>
            <pc:sldMk cId="3910217793" sldId="287"/>
            <ac:spMk id="5" creationId="{A898314B-8A0B-E5D4-852D-4EF3AB27760F}"/>
          </ac:spMkLst>
        </pc:spChg>
        <pc:spChg chg="add">
          <ac:chgData name="Berk Pekpinarli" userId="4b6ca4fc3c2365e0" providerId="LiveId" clId="{20D31FA2-D0E0-486F-AA7A-0D412477ADB2}" dt="2024-07-25T19:14:41.774" v="5579" actId="26606"/>
          <ac:spMkLst>
            <pc:docMk/>
            <pc:sldMk cId="3910217793" sldId="287"/>
            <ac:spMk id="11" creationId="{C0763A76-9F1C-4FC5-82B7-DD475DA461B2}"/>
          </ac:spMkLst>
        </pc:spChg>
        <pc:spChg chg="add">
          <ac:chgData name="Berk Pekpinarli" userId="4b6ca4fc3c2365e0" providerId="LiveId" clId="{20D31FA2-D0E0-486F-AA7A-0D412477ADB2}" dt="2024-07-25T19:14:41.774" v="5579" actId="26606"/>
          <ac:spMkLst>
            <pc:docMk/>
            <pc:sldMk cId="3910217793" sldId="287"/>
            <ac:spMk id="13" creationId="{E81BF4F6-F2CF-4984-9D14-D6966D92F99F}"/>
          </ac:spMkLst>
        </pc:spChg>
        <pc:picChg chg="add">
          <ac:chgData name="Berk Pekpinarli" userId="4b6ca4fc3c2365e0" providerId="LiveId" clId="{20D31FA2-D0E0-486F-AA7A-0D412477ADB2}" dt="2024-07-25T19:14:41.774" v="5579" actId="26606"/>
          <ac:picMkLst>
            <pc:docMk/>
            <pc:sldMk cId="3910217793" sldId="287"/>
            <ac:picMk id="7" creationId="{8E42EB48-958D-C5CF-C515-6D42D8BFFC1A}"/>
          </ac:picMkLst>
        </pc:picChg>
      </pc:sldChg>
      <pc:sldChg chg="addSp delSp modSp new mod">
        <pc:chgData name="Berk Pekpinarli" userId="4b6ca4fc3c2365e0" providerId="LiveId" clId="{20D31FA2-D0E0-486F-AA7A-0D412477ADB2}" dt="2024-07-25T18:22:24.339" v="3809" actId="113"/>
        <pc:sldMkLst>
          <pc:docMk/>
          <pc:sldMk cId="765621576" sldId="288"/>
        </pc:sldMkLst>
        <pc:spChg chg="del">
          <ac:chgData name="Berk Pekpinarli" userId="4b6ca4fc3c2365e0" providerId="LiveId" clId="{20D31FA2-D0E0-486F-AA7A-0D412477ADB2}" dt="2024-07-25T18:15:13.147" v="3527" actId="478"/>
          <ac:spMkLst>
            <pc:docMk/>
            <pc:sldMk cId="765621576" sldId="288"/>
            <ac:spMk id="2" creationId="{3F88AD4A-D26A-381E-461D-FA09B9FC9A68}"/>
          </ac:spMkLst>
        </pc:spChg>
        <pc:spChg chg="del">
          <ac:chgData name="Berk Pekpinarli" userId="4b6ca4fc3c2365e0" providerId="LiveId" clId="{20D31FA2-D0E0-486F-AA7A-0D412477ADB2}" dt="2024-07-25T18:15:12.378" v="3526" actId="478"/>
          <ac:spMkLst>
            <pc:docMk/>
            <pc:sldMk cId="765621576" sldId="288"/>
            <ac:spMk id="3" creationId="{035581AD-4576-E29B-C327-9324E5C7E65D}"/>
          </ac:spMkLst>
        </pc:spChg>
        <pc:spChg chg="add mod">
          <ac:chgData name="Berk Pekpinarli" userId="4b6ca4fc3c2365e0" providerId="LiveId" clId="{20D31FA2-D0E0-486F-AA7A-0D412477ADB2}" dt="2024-07-25T18:22:24.339" v="3809" actId="113"/>
          <ac:spMkLst>
            <pc:docMk/>
            <pc:sldMk cId="765621576" sldId="288"/>
            <ac:spMk id="6" creationId="{6894A02F-A9D2-CCF6-9C5F-5F619FA55CDA}"/>
          </ac:spMkLst>
        </pc:spChg>
        <pc:picChg chg="add mod">
          <ac:chgData name="Berk Pekpinarli" userId="4b6ca4fc3c2365e0" providerId="LiveId" clId="{20D31FA2-D0E0-486F-AA7A-0D412477ADB2}" dt="2024-07-25T18:16:52.297" v="3567" actId="14100"/>
          <ac:picMkLst>
            <pc:docMk/>
            <pc:sldMk cId="765621576" sldId="288"/>
            <ac:picMk id="5" creationId="{B0D91C42-6654-2CC3-8AA3-651C24A03018}"/>
          </ac:picMkLst>
        </pc:picChg>
        <pc:picChg chg="add mod">
          <ac:chgData name="Berk Pekpinarli" userId="4b6ca4fc3c2365e0" providerId="LiveId" clId="{20D31FA2-D0E0-486F-AA7A-0D412477ADB2}" dt="2024-07-25T18:16:49.328" v="3565" actId="14100"/>
          <ac:picMkLst>
            <pc:docMk/>
            <pc:sldMk cId="765621576" sldId="288"/>
            <ac:picMk id="8" creationId="{7D2F4C06-FE3B-D685-80B8-FBC5CEA32941}"/>
          </ac:picMkLst>
        </pc:picChg>
      </pc:sldChg>
      <pc:sldChg chg="addSp delSp modSp new mod setBg">
        <pc:chgData name="Berk Pekpinarli" userId="4b6ca4fc3c2365e0" providerId="LiveId" clId="{20D31FA2-D0E0-486F-AA7A-0D412477ADB2}" dt="2024-07-25T19:17:33.700" v="5687" actId="1076"/>
        <pc:sldMkLst>
          <pc:docMk/>
          <pc:sldMk cId="3858014769" sldId="289"/>
        </pc:sldMkLst>
        <pc:spChg chg="del">
          <ac:chgData name="Berk Pekpinarli" userId="4b6ca4fc3c2365e0" providerId="LiveId" clId="{20D31FA2-D0E0-486F-AA7A-0D412477ADB2}" dt="2024-07-25T19:15:19.746" v="5587" actId="478"/>
          <ac:spMkLst>
            <pc:docMk/>
            <pc:sldMk cId="3858014769" sldId="289"/>
            <ac:spMk id="2" creationId="{C69E6505-2787-0142-FDEC-709F2F4E3BAF}"/>
          </ac:spMkLst>
        </pc:spChg>
        <pc:spChg chg="del">
          <ac:chgData name="Berk Pekpinarli" userId="4b6ca4fc3c2365e0" providerId="LiveId" clId="{20D31FA2-D0E0-486F-AA7A-0D412477ADB2}" dt="2024-07-25T19:15:20.996" v="5588" actId="478"/>
          <ac:spMkLst>
            <pc:docMk/>
            <pc:sldMk cId="3858014769" sldId="289"/>
            <ac:spMk id="3" creationId="{56C8B0DD-E51F-536F-091B-40D6A29D66D6}"/>
          </ac:spMkLst>
        </pc:spChg>
        <pc:spChg chg="add mod">
          <ac:chgData name="Berk Pekpinarli" userId="4b6ca4fc3c2365e0" providerId="LiveId" clId="{20D31FA2-D0E0-486F-AA7A-0D412477ADB2}" dt="2024-07-25T19:17:33.700" v="5687" actId="1076"/>
          <ac:spMkLst>
            <pc:docMk/>
            <pc:sldMk cId="3858014769" sldId="289"/>
            <ac:spMk id="4" creationId="{2DBABDB4-708E-81CB-3E5F-6A609BBDAF78}"/>
          </ac:spMkLst>
        </pc:spChg>
        <pc:spChg chg="add del">
          <ac:chgData name="Berk Pekpinarli" userId="4b6ca4fc3c2365e0" providerId="LiveId" clId="{20D31FA2-D0E0-486F-AA7A-0D412477ADB2}" dt="2024-07-25T19:17:11.653" v="5679" actId="26606"/>
          <ac:spMkLst>
            <pc:docMk/>
            <pc:sldMk cId="3858014769" sldId="289"/>
            <ac:spMk id="9" creationId="{4E1BEB12-92AF-4445-98AD-4C7756E7C93B}"/>
          </ac:spMkLst>
        </pc:spChg>
        <pc:spChg chg="add del">
          <ac:chgData name="Berk Pekpinarli" userId="4b6ca4fc3c2365e0" providerId="LiveId" clId="{20D31FA2-D0E0-486F-AA7A-0D412477ADB2}" dt="2024-07-25T19:17:11.653" v="5679" actId="26606"/>
          <ac:spMkLst>
            <pc:docMk/>
            <pc:sldMk cId="3858014769" sldId="289"/>
            <ac:spMk id="11" creationId="{D0522C2C-7B5C-48A7-A969-03941E5D2E76}"/>
          </ac:spMkLst>
        </pc:spChg>
        <pc:spChg chg="add del">
          <ac:chgData name="Berk Pekpinarli" userId="4b6ca4fc3c2365e0" providerId="LiveId" clId="{20D31FA2-D0E0-486F-AA7A-0D412477ADB2}" dt="2024-07-25T19:17:11.653" v="5679" actId="26606"/>
          <ac:spMkLst>
            <pc:docMk/>
            <pc:sldMk cId="3858014769" sldId="289"/>
            <ac:spMk id="13" creationId="{9C682A1A-5B2D-4111-BBD6-620165633E5B}"/>
          </ac:spMkLst>
        </pc:spChg>
        <pc:spChg chg="add del">
          <ac:chgData name="Berk Pekpinarli" userId="4b6ca4fc3c2365e0" providerId="LiveId" clId="{20D31FA2-D0E0-486F-AA7A-0D412477ADB2}" dt="2024-07-25T19:17:11.653" v="5679" actId="26606"/>
          <ac:spMkLst>
            <pc:docMk/>
            <pc:sldMk cId="3858014769" sldId="289"/>
            <ac:spMk id="15" creationId="{D6EE29F2-D77F-4BD0-A20B-334D316A1C9D}"/>
          </ac:spMkLst>
        </pc:spChg>
        <pc:spChg chg="add del">
          <ac:chgData name="Berk Pekpinarli" userId="4b6ca4fc3c2365e0" providerId="LiveId" clId="{20D31FA2-D0E0-486F-AA7A-0D412477ADB2}" dt="2024-07-25T19:17:11.653" v="5679" actId="26606"/>
          <ac:spMkLst>
            <pc:docMk/>
            <pc:sldMk cId="3858014769" sldId="289"/>
            <ac:spMk id="17" creationId="{22D09ED2-868F-42C6-866E-F92E0CEF314F}"/>
          </ac:spMkLst>
        </pc:spChg>
        <pc:spChg chg="add">
          <ac:chgData name="Berk Pekpinarli" userId="4b6ca4fc3c2365e0" providerId="LiveId" clId="{20D31FA2-D0E0-486F-AA7A-0D412477ADB2}" dt="2024-07-25T19:17:11.653" v="5679" actId="26606"/>
          <ac:spMkLst>
            <pc:docMk/>
            <pc:sldMk cId="3858014769" sldId="289"/>
            <ac:spMk id="22" creationId="{1A3C89F8-0D2F-47FF-B903-151248265F47}"/>
          </ac:spMkLst>
        </pc:spChg>
        <pc:spChg chg="add">
          <ac:chgData name="Berk Pekpinarli" userId="4b6ca4fc3c2365e0" providerId="LiveId" clId="{20D31FA2-D0E0-486F-AA7A-0D412477ADB2}" dt="2024-07-25T19:17:11.653" v="5679" actId="26606"/>
          <ac:spMkLst>
            <pc:docMk/>
            <pc:sldMk cId="3858014769" sldId="289"/>
            <ac:spMk id="24" creationId="{C5CB530E-515E-412C-9DF1-5F8FFBD6F383}"/>
          </ac:spMkLst>
        </pc:spChg>
        <pc:spChg chg="add">
          <ac:chgData name="Berk Pekpinarli" userId="4b6ca4fc3c2365e0" providerId="LiveId" clId="{20D31FA2-D0E0-486F-AA7A-0D412477ADB2}" dt="2024-07-25T19:17:11.653" v="5679" actId="26606"/>
          <ac:spMkLst>
            <pc:docMk/>
            <pc:sldMk cId="3858014769" sldId="289"/>
            <ac:spMk id="26" creationId="{712D4376-A578-4FF1-94FC-245E7A6A489F}"/>
          </ac:spMkLst>
        </pc:spChg>
        <pc:spChg chg="add">
          <ac:chgData name="Berk Pekpinarli" userId="4b6ca4fc3c2365e0" providerId="LiveId" clId="{20D31FA2-D0E0-486F-AA7A-0D412477ADB2}" dt="2024-07-25T19:17:11.653" v="5679" actId="26606"/>
          <ac:spMkLst>
            <pc:docMk/>
            <pc:sldMk cId="3858014769" sldId="289"/>
            <ac:spMk id="28" creationId="{AEA7509D-F04F-40CB-A0B3-EEF16499CC9F}"/>
          </ac:spMkLst>
        </pc:spChg>
        <pc:spChg chg="add">
          <ac:chgData name="Berk Pekpinarli" userId="4b6ca4fc3c2365e0" providerId="LiveId" clId="{20D31FA2-D0E0-486F-AA7A-0D412477ADB2}" dt="2024-07-25T19:17:11.653" v="5679" actId="26606"/>
          <ac:spMkLst>
            <pc:docMk/>
            <pc:sldMk cId="3858014769" sldId="289"/>
            <ac:spMk id="32" creationId="{508BEF50-7B1E-49A4-BC19-5F4F1D755E64}"/>
          </ac:spMkLst>
        </pc:spChg>
        <pc:spChg chg="add">
          <ac:chgData name="Berk Pekpinarli" userId="4b6ca4fc3c2365e0" providerId="LiveId" clId="{20D31FA2-D0E0-486F-AA7A-0D412477ADB2}" dt="2024-07-25T19:17:11.653" v="5679" actId="26606"/>
          <ac:spMkLst>
            <pc:docMk/>
            <pc:sldMk cId="3858014769" sldId="289"/>
            <ac:spMk id="34" creationId="{3FBAD350-5664-4811-A208-657FB882D350}"/>
          </ac:spMkLst>
        </pc:spChg>
        <pc:spChg chg="add">
          <ac:chgData name="Berk Pekpinarli" userId="4b6ca4fc3c2365e0" providerId="LiveId" clId="{20D31FA2-D0E0-486F-AA7A-0D412477ADB2}" dt="2024-07-25T19:17:11.653" v="5679" actId="26606"/>
          <ac:spMkLst>
            <pc:docMk/>
            <pc:sldMk cId="3858014769" sldId="289"/>
            <ac:spMk id="36" creationId="{C39ADB8F-D187-49D7-BDCF-C1B6DC727068}"/>
          </ac:spMkLst>
        </pc:spChg>
        <pc:cxnChg chg="add">
          <ac:chgData name="Berk Pekpinarli" userId="4b6ca4fc3c2365e0" providerId="LiveId" clId="{20D31FA2-D0E0-486F-AA7A-0D412477ADB2}" dt="2024-07-25T19:17:11.653" v="5679" actId="26606"/>
          <ac:cxnSpMkLst>
            <pc:docMk/>
            <pc:sldMk cId="3858014769" sldId="289"/>
            <ac:cxnSpMk id="30" creationId="{56020367-4FD5-4596-8E10-C5F095CD8DB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C813F-9ACE-4D47-A1BB-2B4827025E66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6DC6-09D1-4F0A-BA63-4D49D475B0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23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C6DC6-09D1-4F0A-BA63-4D49D475B0C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55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6DCEFC-2466-B0A3-BD2E-1AB7D5A43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C36B120-FF36-9086-B3BE-4CD96E740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480AB70-0644-6C41-2BFC-111D84C4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770-8EDC-44CF-BF3D-197A95418CDF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95A9A21-4A54-4EF7-A7D4-9E4226F5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8E9AD1-9CC5-A4B1-1A4B-D8C8EAB7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49E7-BE63-40AC-989E-434F80CC7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78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755366-268C-6CF2-69E0-5B8B20D2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6B67425-47D8-A374-275B-967EAEF0D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2BA1F1-70B9-0037-4B52-AE5C8C2A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770-8EDC-44CF-BF3D-197A95418CDF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43C042-041A-82FD-6D33-1F9B8F31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866519-74EA-ED70-19A8-E3D900B2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49E7-BE63-40AC-989E-434F80CC7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78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0640839-0A23-005D-1816-9AA08489A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D6DDE94-5CB5-A9C0-D951-538728DFA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95D553-0239-D5BD-48CB-7F7B8A66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770-8EDC-44CF-BF3D-197A95418CDF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28378B-39CA-B2FC-41AD-8E337ED4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56138F2-9729-E56A-E2CF-29BEC195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49E7-BE63-40AC-989E-434F80CC7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2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F6C987-70E2-F0AA-AE60-105895BE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C9214D-4DB7-5B32-830E-F66D0B0AE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4520BE-3D11-CDAA-CA5F-A4919266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770-8EDC-44CF-BF3D-197A95418CDF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A92A86-2EAC-78E9-5AD1-8ED46DB8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60C23C-08E3-A3A8-BF7C-FE85B0E5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49E7-BE63-40AC-989E-434F80CC7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00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A9CBC5-F710-530D-0589-5B7B9FD6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F12A5BF-4C44-387C-6EFB-48FBC2A6D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164AE0-EA00-0B1A-51C2-B954C0AE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770-8EDC-44CF-BF3D-197A95418CDF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1C2585-5F0B-55AF-484E-60905A56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D3C685-E0CF-18C2-6D12-74CB8389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49E7-BE63-40AC-989E-434F80CC7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57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C33EC2-FEC1-E0A6-C1B1-156D3B3A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42C1AB-E478-CBEB-984E-CD5AED632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827718A-4B03-2449-BDA6-9C7AC0CE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F3C9B31-5431-C71A-8CF1-1B756A4C7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770-8EDC-44CF-BF3D-197A95418CDF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6740300-4024-C7EA-85A7-7C9C5D01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6088CBE-B7FC-A0A2-6091-B814433F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49E7-BE63-40AC-989E-434F80CC7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13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297C38-53C6-6958-77FB-19C67EFC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6B0734F-2EF9-84B2-5DD2-3B66D2297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CCA635-F1E9-5641-B1D8-D7E257BFA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F1126E5-52FA-F71E-250F-DF0554401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0FC40B5-C09B-0B37-8098-A144C4246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2DEEC84-5105-BCDE-47A6-EE4D10E8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770-8EDC-44CF-BF3D-197A95418CDF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276BCE1-7FD9-ECBE-72AA-868B8A09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9FD5238-8D5E-F412-8CB2-B0CB8B23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49E7-BE63-40AC-989E-434F80CC7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98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4500C2-A038-562C-5DFE-AB7E1FA3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4B6DA16-6700-8336-D140-0716B811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770-8EDC-44CF-BF3D-197A95418CDF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1BF656C-2D42-E811-7746-2F9B990A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D15BC38-546A-EDDE-3D77-9CCB459A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49E7-BE63-40AC-989E-434F80CC7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91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3D53479-7798-B008-3889-C9F08000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770-8EDC-44CF-BF3D-197A95418CDF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56E168D-C6F4-1138-FE49-DC36C496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EEAB961-09AE-32B0-0A86-281FEECD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49E7-BE63-40AC-989E-434F80CC7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76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C4D120-49C2-0B33-CFC1-8F007146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7C4104-BE6D-CA2C-908C-DBB8D102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D095097-E67E-47B5-4A46-BBE7B90FB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D01BD54-7A1A-6BB2-B948-9F8A0274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770-8EDC-44CF-BF3D-197A95418CDF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333EBC-E5DC-88BC-5D24-54CB38C7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680B04D-C176-8B89-51F1-219E706D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49E7-BE63-40AC-989E-434F80CC7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9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640099-FE95-CA47-81C7-779B59EF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27A3206-4036-32B7-267E-DC31D6A87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954E336-BBEF-075D-611F-E5E9E9F78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DC7B2C4-9510-77E2-63E2-F5BE7DAB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770-8EDC-44CF-BF3D-197A95418CDF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EE7AA5F-4F45-BBCB-538A-D231F99C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D1FD4CC-0151-7502-6F94-9E18CA20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49E7-BE63-40AC-989E-434F80CC7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2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69293DD-755B-8AB4-5EA1-37F08911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4920F4-8678-0335-C0D0-4FCD505F1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C66312-70BF-6661-524A-AFDF4EEB6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3B5770-8EDC-44CF-BF3D-197A95418CDF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2E1BB9-7615-AEFD-A79C-1BF375064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76AA95-769E-9404-60B5-051AB608F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8949E7-BE63-40AC-989E-434F80CC7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1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936DA12-D5D6-38C0-6FE0-1585879AC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 fontScale="90000"/>
          </a:bodyPr>
          <a:lstStyle/>
          <a:p>
            <a:pPr algn="r"/>
            <a:r>
              <a:rPr lang="tr-TR" sz="6200">
                <a:solidFill>
                  <a:srgbClr val="FFFFFF"/>
                </a:solidFill>
              </a:rPr>
              <a:t>Küçük Hücreli Dışı Akciğer Kanserlerinde Moleküler ve Biyomarker Analizleri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341112" y="6461985"/>
            <a:ext cx="38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ARŞ.GÖR.DR.BERK PEKPINARLI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1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825CA15-4FA8-E802-1D3B-72E5B9CD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" y="951004"/>
            <a:ext cx="12136285" cy="39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0630B54-5658-A1DA-28EF-F50413AB7645}"/>
              </a:ext>
            </a:extLst>
          </p:cNvPr>
          <p:cNvSpPr txBox="1"/>
          <p:nvPr/>
        </p:nvSpPr>
        <p:spPr>
          <a:xfrm>
            <a:off x="457200" y="1083364"/>
            <a:ext cx="11277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Moleküler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değişikliklerin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tanımlanması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hedefe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yönelik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seçimlerinde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verebilmek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hem de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etkisiz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tedavilerden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kaçınmak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</a:t>
            </a:r>
            <a:endParaRPr lang="en-US" sz="1200" b="1" dirty="0">
              <a:solidFill>
                <a:schemeClr val="tx1">
                  <a:alpha val="5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minimal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ise,moleküler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yardımcı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teknikler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örneğini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maximize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etmek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ıcın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kullanılmalı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,(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örn:ctDNA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yardımcı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olabılır.next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-generation sequencing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kullanılması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 </a:t>
            </a:r>
            <a:r>
              <a:rPr lang="en-US" sz="1200" b="1" dirty="0" err="1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mutasyonları</a:t>
            </a: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Sık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tanımlanan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EGFR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mutasyonları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(exon 19 del,pL858R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nokta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mut.)oral TKI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tedavisine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yanıt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vermekte.Evre1B-3A/B NSCLC da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adjuvan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TKI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dusunulebılır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ALK(</a:t>
            </a:r>
            <a:r>
              <a:rPr lang="en-US" sz="1200" b="1" dirty="0" err="1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anaplastik</a:t>
            </a: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lenfoma</a:t>
            </a: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kinaz</a:t>
            </a: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gen </a:t>
            </a:r>
            <a:r>
              <a:rPr lang="en-US" sz="1200" b="1" dirty="0" err="1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rearranjmanı</a:t>
            </a: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Tırozin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kınaz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reseptörü</a:t>
            </a:r>
            <a:endParaRPr lang="en-US" sz="1200" b="1" dirty="0">
              <a:solidFill>
                <a:schemeClr val="tx1">
                  <a:alpha val="5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sık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ekınoderm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mikrotubul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ilişkili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 benzer-4(EML4)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birlikte</a:t>
            </a:r>
            <a:endParaRPr lang="en-US" sz="1200" b="1" dirty="0">
              <a:solidFill>
                <a:schemeClr val="tx1">
                  <a:alpha val="5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ALK TKI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yanıt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verir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alektinib,crizotinib,certinib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ROS1(ROS </a:t>
            </a:r>
            <a:r>
              <a:rPr lang="en-US" sz="1200" b="1" dirty="0" err="1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protoonkojen</a:t>
            </a: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gen </a:t>
            </a:r>
            <a:r>
              <a:rPr lang="en-US" sz="1200" b="1" dirty="0" err="1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rearanjmanları</a:t>
            </a: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Tırozn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kınaz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reseptoru</a:t>
            </a:r>
            <a:endParaRPr lang="en-US" sz="1200" b="1" dirty="0">
              <a:solidFill>
                <a:schemeClr val="tx1">
                  <a:alpha val="5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ROS1 TKI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yanıt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verır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crizotonob,entrektinib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BRAF(B-RAF </a:t>
            </a:r>
            <a:r>
              <a:rPr lang="en-US" sz="1200" b="1" dirty="0" err="1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protoonkojen</a:t>
            </a: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nokta</a:t>
            </a: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mutaasyonları</a:t>
            </a: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BRAF,MAP/ERK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yolagındakı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serin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treonin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kinaz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Mutasyonu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durumunda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MAP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yolağı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edılmez,prolıferasyon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çoğalır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sık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V600E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mutasyonu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olur</a:t>
            </a:r>
            <a:endParaRPr lang="en-US" sz="1200" b="1" dirty="0">
              <a:solidFill>
                <a:schemeClr val="tx1">
                  <a:alpha val="5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MEK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ınhıbıtor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kombıne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tedavılerıne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yanıt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verır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dabrefenıb,trametinib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K-RAS </a:t>
            </a:r>
            <a:r>
              <a:rPr lang="en-US" sz="1200" b="1" dirty="0" err="1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protoonkojen</a:t>
            </a: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nokta</a:t>
            </a: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mutasyonları</a:t>
            </a:r>
            <a:r>
              <a:rPr lang="en-US" sz="1200" b="1" dirty="0">
                <a:solidFill>
                  <a:schemeClr val="accent1">
                    <a:lumMod val="75000"/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İntrinsik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GTP-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aktivitesi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proteini,kontrol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edilememsi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MAP/ERK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yolağında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asırı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aktıvasyona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yola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açmakta</a:t>
            </a:r>
            <a:endParaRPr lang="en-US" sz="1200" b="1" dirty="0">
              <a:solidFill>
                <a:schemeClr val="tx1">
                  <a:alpha val="5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mutasyonu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kotu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prıgnostık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faktör</a:t>
            </a:r>
            <a:endParaRPr lang="en-US" sz="1200" b="1" dirty="0">
              <a:solidFill>
                <a:schemeClr val="tx1">
                  <a:alpha val="5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pg12c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mutasyonu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ıcın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geliştirilen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ilaç,sotorasib,adagrasib</a:t>
            </a:r>
            <a:r>
              <a:rPr lang="en-US" sz="12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>
                  <a:alpha val="5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>
                  <a:alpha val="5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>
                  <a:alpha val="5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NA">
            <a:extLst>
              <a:ext uri="{FF2B5EF4-FFF2-40B4-BE49-F238E27FC236}">
                <a16:creationId xmlns:a16="http://schemas.microsoft.com/office/drawing/2014/main" id="{BD2191D3-5581-F325-AC5C-7DF019FA7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4F23B7-2C02-42B4-E817-6A9104CF7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174" y="215194"/>
            <a:ext cx="6176191" cy="6275057"/>
          </a:xfrm>
        </p:spPr>
        <p:txBody>
          <a:bodyPr anchor="ctr">
            <a:normAutofit/>
          </a:bodyPr>
          <a:lstStyle/>
          <a:p>
            <a:r>
              <a:rPr lang="tr-T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tr-T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</a:t>
            </a:r>
            <a:r>
              <a:rPr lang="tr-T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14: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Tirozin kinaz reseptörü</a:t>
            </a:r>
          </a:p>
          <a:p>
            <a:pPr marL="0" indent="0">
              <a:buNone/>
            </a:pPr>
            <a:r>
              <a:rPr lang="tr-T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Capmatinib,tepotinib</a:t>
            </a:r>
            <a:endParaRPr lang="tr-T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RET: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Tirozin kinaz reseptörü</a:t>
            </a:r>
          </a:p>
          <a:p>
            <a:pPr marL="0" indent="0">
              <a:buNone/>
            </a:pPr>
            <a:r>
              <a:rPr lang="tr-T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Selpertacinib,pralsetinib</a:t>
            </a:r>
            <a:endParaRPr lang="tr-T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ERBB2-Her/2: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Tirozin kinaz reseptörü</a:t>
            </a:r>
          </a:p>
          <a:p>
            <a:r>
              <a:rPr lang="tr-T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NTRK1/2/3(</a:t>
            </a:r>
            <a:r>
              <a:rPr lang="tr-T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nörotropik</a:t>
            </a:r>
            <a:r>
              <a:rPr lang="tr-T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tirozin reseptör kinaz):</a:t>
            </a:r>
          </a:p>
          <a:p>
            <a:pPr marL="0" indent="0">
              <a:buNone/>
            </a:pPr>
            <a:r>
              <a:rPr lang="tr-T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Entrekrinib,larotrektinib</a:t>
            </a:r>
            <a:endParaRPr lang="tr-T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PD-L1</a:t>
            </a: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:tümör hücrelerinde olabilen ve t </a:t>
            </a:r>
            <a:r>
              <a:rPr lang="tr-T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hücrelerindekı</a:t>
            </a: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pd1 reseptörüne bağlanan ve inhibisyonuna neden olan molekül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Anti-PDL1 </a:t>
            </a:r>
            <a:r>
              <a:rPr lang="tr-T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ilaçları:nivolumab,pembrolizumab</a:t>
            </a:r>
            <a:endParaRPr lang="tr-T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Hedefe yönelik tedavi altında </a:t>
            </a:r>
            <a:r>
              <a:rPr lang="tr-T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progrese</a:t>
            </a: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hastalık durumunda doku örneği tekrarlanması </a:t>
            </a:r>
            <a:r>
              <a:rPr lang="tr-T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yenı</a:t>
            </a: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mutasyonları/</a:t>
            </a:r>
            <a:r>
              <a:rPr lang="tr-T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hıstolojık</a:t>
            </a: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subtıp</a:t>
            </a: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degısımını</a:t>
            </a:r>
            <a:r>
              <a:rPr lang="tr-TR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gösterir.</a:t>
            </a:r>
          </a:p>
          <a:p>
            <a:pPr marL="0" indent="0">
              <a:buNone/>
            </a:pPr>
            <a:endParaRPr lang="tr-TR" sz="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85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74C6660-518E-2777-EACF-2EC51558E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87" y="374462"/>
            <a:ext cx="11002025" cy="56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30D7DD2-1908-34B2-81CE-989C9306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6" y="0"/>
            <a:ext cx="11985354" cy="349026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CA78914-5FCA-507A-6D26-65CF9E044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1040"/>
            <a:ext cx="11985354" cy="36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C3E4E9A-783F-3D94-B336-288950DBA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1" y="959858"/>
            <a:ext cx="11807657" cy="42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52E2F57-5877-49E9-3CF7-9D228C73D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26" y="302018"/>
            <a:ext cx="10046074" cy="61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61F5B3F-8A8F-2257-0A54-547C31F8B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06"/>
            <a:ext cx="10950568" cy="56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53FC7D-2CDA-F6DC-2780-CED0C9F5A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lnSpcReduction="10000"/>
          </a:bodyPr>
          <a:lstStyle/>
          <a:p>
            <a:r>
              <a:rPr lang="tr-TR" sz="1800" dirty="0"/>
              <a:t>EGFR</a:t>
            </a:r>
          </a:p>
          <a:p>
            <a:r>
              <a:rPr lang="tr-TR" sz="1800" dirty="0"/>
              <a:t>ALK</a:t>
            </a:r>
          </a:p>
          <a:p>
            <a:r>
              <a:rPr lang="tr-TR" sz="1800" dirty="0"/>
              <a:t>ROS1</a:t>
            </a:r>
          </a:p>
          <a:p>
            <a:r>
              <a:rPr lang="tr-TR" sz="1800" dirty="0"/>
              <a:t>BRAFV600</a:t>
            </a:r>
          </a:p>
          <a:p>
            <a:r>
              <a:rPr lang="tr-TR" sz="1800" dirty="0"/>
              <a:t>ERB-B2              Bakılması gereken </a:t>
            </a:r>
            <a:r>
              <a:rPr lang="tr-TR" sz="1800" dirty="0" err="1"/>
              <a:t>biomarkerlar</a:t>
            </a:r>
            <a:endParaRPr lang="tr-TR" sz="1800" dirty="0"/>
          </a:p>
          <a:p>
            <a:r>
              <a:rPr lang="tr-TR" sz="1800" dirty="0"/>
              <a:t>NTRK</a:t>
            </a:r>
          </a:p>
          <a:p>
            <a:r>
              <a:rPr lang="tr-TR" sz="1800" dirty="0"/>
              <a:t>K-RAS</a:t>
            </a:r>
          </a:p>
          <a:p>
            <a:r>
              <a:rPr lang="tr-TR" sz="1800" dirty="0"/>
              <a:t>RET</a:t>
            </a:r>
          </a:p>
          <a:p>
            <a:r>
              <a:rPr lang="tr-TR" sz="1800" dirty="0"/>
              <a:t>MET</a:t>
            </a:r>
          </a:p>
          <a:p>
            <a:r>
              <a:rPr lang="tr-TR" sz="1800" dirty="0"/>
              <a:t>PD-L1</a:t>
            </a:r>
          </a:p>
        </p:txBody>
      </p:sp>
    </p:spTree>
    <p:extLst>
      <p:ext uri="{BB962C8B-B14F-4D97-AF65-F5344CB8AC3E}">
        <p14:creationId xmlns:p14="http://schemas.microsoft.com/office/powerpoint/2010/main" val="8111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520B2E-C04F-DBB5-58FD-BD3C1C6BF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KHDAK’de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kullanılan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biomarkerlar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son yıllarda hızlı bir şekilde arttı ve ileride de hızla artmaya devam edecek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mutasyonlar,hedef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tedavilerin doğrudan odağı olmasa da bazı mutasyonlarla birlikte olduğu zaman hedefe yönelik tedavilerin etkinliğini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değitirmekte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örn:EGFR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mut+ ise PIKC3A mut + olması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surveyi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azaltmakta)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94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E996310-0979-AC53-56BD-DA88010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92"/>
            <a:ext cx="8626588" cy="332260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6B285A4-747F-56E0-CBD1-5045AFFA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9305"/>
            <a:ext cx="8687553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32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D2CAB69-2E26-8947-0758-7D166F91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757" cy="365589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64B5CD1-9F49-C35F-546F-9903A6B4B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5899"/>
            <a:ext cx="12192000" cy="219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5D6E6F1-7E4E-4B9E-84A8-D11DBF0C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283"/>
            <a:ext cx="12191888" cy="56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Sonuç olarak günümüzde çok çeşitli marker olmasına rağmen yakın gelecekte bunlar daha da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çoğalacak,yalnız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ileri evre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nsclc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için değil erken evre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nsclc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ıçın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ve de farklı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malignensiler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için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kullanılabili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hale gelebilir.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00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C985E7D-0781-5F94-9493-C24D4BA7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22" y="385909"/>
            <a:ext cx="6439318" cy="551705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6AEA693-A1E7-C72A-68F9-33BA0CC925E6}"/>
              </a:ext>
            </a:extLst>
          </p:cNvPr>
          <p:cNvSpPr txBox="1"/>
          <p:nvPr/>
        </p:nvSpPr>
        <p:spPr>
          <a:xfrm>
            <a:off x="6776720" y="985520"/>
            <a:ext cx="5415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STK11/LKB1 ve KAEP1-NFE2L2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abnormal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mutasynları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radyoterapiye direnç ile ilişkilendirilmiş,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Tp53 mutant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scc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için sisplatin rezistansı artmış olarak bulunmuş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Rad51c radyoterapi rezistansı ile ilişkili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B-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katenin’in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yüksek nükleer ekspresyonu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ye zayıf yanıt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ıle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ilişkili,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non-coding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RNA(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lncRNA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)’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ların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ye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sensitivitenin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düzenlenmesinde katkıda bulunduğu gösterilmiş ancak daha yeterli kanıt yok.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Bazı sinyal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molekullerının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miRNA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ların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quantifikasyonu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RT sonrası yanıtı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tahmınlemede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kullanılabılınir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71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422622C-1DF6-6D74-C81B-CA8F8D61B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33"/>
            <a:ext cx="12192000" cy="6780767"/>
          </a:xfrm>
          <a:prstGeom prst="rect">
            <a:avLst/>
          </a:prstGeo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76631DD-9362-CF4A-7466-B6BC21314599}"/>
              </a:ext>
            </a:extLst>
          </p:cNvPr>
          <p:cNvSpPr/>
          <p:nvPr/>
        </p:nvSpPr>
        <p:spPr>
          <a:xfrm>
            <a:off x="203200" y="1076960"/>
            <a:ext cx="8940800" cy="203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B0988E9-33AA-4E7F-4347-C67ED306FE52}"/>
              </a:ext>
            </a:extLst>
          </p:cNvPr>
          <p:cNvSpPr/>
          <p:nvPr/>
        </p:nvSpPr>
        <p:spPr>
          <a:xfrm>
            <a:off x="0" y="3098800"/>
            <a:ext cx="10698480" cy="13106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Moleküler tümör çevresi ve genetik bilgiler eşiğinde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nsclc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progresyonu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ıle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bilgimiz arttı ve buna bağlı olarak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egfr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gibi yolakları hedefleyen tedavi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yöntemlerı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geliştirildi ancak tp53 ve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gibi yolaklar halen daha hedef alınamadı ancak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yıne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prognostık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olarak değerli olabilir.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83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4D663A9-ABF5-F46C-8B7D-F388CB52A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87" y="382557"/>
            <a:ext cx="9785173" cy="60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4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A3A3884-0FEC-1E61-1161-65925639FA16}"/>
              </a:ext>
            </a:extLst>
          </p:cNvPr>
          <p:cNvSpPr txBox="1"/>
          <p:nvPr/>
        </p:nvSpPr>
        <p:spPr>
          <a:xfrm>
            <a:off x="1063487" y="447261"/>
            <a:ext cx="996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Radyoterapi ve hedef tedavilerin kombinasyonunun </a:t>
            </a:r>
            <a:r>
              <a:rPr lang="tr-TR" dirty="0" err="1"/>
              <a:t>radyobiolojik</a:t>
            </a:r>
            <a:r>
              <a:rPr lang="tr-TR" dirty="0"/>
              <a:t> temeli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5FAEAA5-711B-CA39-CA2C-50A887F8463A}"/>
              </a:ext>
            </a:extLst>
          </p:cNvPr>
          <p:cNvSpPr txBox="1"/>
          <p:nvPr/>
        </p:nvSpPr>
        <p:spPr>
          <a:xfrm>
            <a:off x="834887" y="1192696"/>
            <a:ext cx="112709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1-Anti EGFR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İyonizan radyasyona maruz  kalan hücreler EGFR fosforilasyonunu tetikler(EGF ve TGF-a ligandları bağlanmış gibi) ve hücre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proliferasyona,azalmış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apoptoza,neo-anjıogenez’e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DNA tamirine meyilli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olur,bu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 radyoterapide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repopulasyon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fenomeniyle sonuçlanır ve tedavi başarısızlığına neden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olabılır,EGFR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inhibisyonu ile hücreler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radyosensitizan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hale getirilmiş olur.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Ayrıca EGFR mutasyonu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ıle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hıperaktıve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EGFR olan hastalar oral TKI tedavisi ile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proliferasyon belirgin azalır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hipoksisi de buna sekonder olarak azalır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radyorezistan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özellikleri azalmış olur.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Ancak24 hasta ile yapılan bir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calısmada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erlotinib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ile yüksek doz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akcıger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radyoterapisi birlikteliği yüksek oranda radyasyon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pnomosı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ıle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sonuçlanan(%37)(%12,5 fatal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bılateral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pnomonı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calısma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mevcut.</a:t>
            </a:r>
          </a:p>
          <a:p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Örn:bas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boyun kanserlerinde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kemoradyoterapi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kontraendike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hastalarda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ye es zamanlı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setuksımab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verilmesi</a:t>
            </a:r>
          </a:p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2-Anti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anjıogenik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tedavi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Radyoterapi neoplastik tümörlerde VEGF ekspresyonunu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arttırmakta,bu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akcivğer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kanserinde muhtemelen PI3K/AKT/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mTOR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fosfoinozitol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3 kinaz/serin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treonin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kinaz,mammalian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rapamycin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yolakları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uzerınden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olmakta.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VEGF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neoanjıogenez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disorganize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vasküler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yapılartumor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hıpoksısıradyorezistansın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artması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 mantıkla anti-VEGF ajanlar tedavi etkinliğini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arttırabılır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Ancak anti-tümör etkinliğe ek olarak normal damar yapısında da hasar artıp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kanamalara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nedel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olabilir.Özellikle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ana damar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komşuluklarında,ayrıca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akciğer kanserinde özellikle V20 değeri arttıkça artan ciddi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pulmoner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toksisite oranları izlenmiş. Bu nedenle radyoterapi ile birlikte verilmesi önerilmemekte***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43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212F781-FD63-5002-7E9D-7278C3BDC7D3}"/>
              </a:ext>
            </a:extLst>
          </p:cNvPr>
          <p:cNvSpPr txBox="1"/>
          <p:nvPr/>
        </p:nvSpPr>
        <p:spPr>
          <a:xfrm>
            <a:off x="546652" y="397565"/>
            <a:ext cx="113803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3-İmmunoterapi: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Özellikle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steroetaktik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dozdaki iyonizan radyasyon jeneralize immün reaksiyonu arttırması nedenli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abscobal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etki ile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immünoterapi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ile kullanıldığında yalnız lokal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değil,sistemik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olarak da etkisi olabilir.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Abscobal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etkinin muhtemel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mekanizması,tümör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mikroçevresi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tümör hücrelerinin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immünmodilasyonuna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dayanmakta.Radyoterapi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direk DNA hasarı ile sitoplazmaya geçen DNA parçaları siklik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guanosin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monofosfat-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adenosin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monofosfat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sentazı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cGAS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aktive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cGAS+sitoplazmik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DNA ikincil mesajcı olan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cGAMP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cguanosin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monofosfat-adenozin monofosfat)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oluştururcGAMP+STING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adapter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protein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stimulator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ınterferon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)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ınterferon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kaskadı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aktıve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olur(IFN1 ve 2)IFN 1 tümör hücrelerinden salınan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antıjenlerle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baglı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dentrıtık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hücreler CD8 T lenfositlere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sunuluraktive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 lenfositler ve NK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huclere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IFN2 salgılarIFN2,MHC2 seviyesini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arttırırbu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 tümör antijenlerinin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sunumıunun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artmasına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immun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modülasyon ile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immun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yanıtın artmasına neden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olur,özellikle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sitotoksık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hucrelerin.Ancak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abscobal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etki TREX1(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three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prime exonuclease1) aktivasyonu ile DNA hasarını önüne geçebilir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cGAS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/STİNG oluşmasını engeller.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Tümör hücrelerindeki PDL1 ve CTLA4,T lenfositlerin fonksiyonunu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azaltır,anti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PDL1 ve anti-CTLA4 bunu engellemeyi amaçlar.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PEMBRO-RT çalışmasında metastatik NSCLC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hastalarında;yalnız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pembrolizumab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,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pembrolizumab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+RT ve farklı RT şemaları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incelenmiş.Kombine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tedavi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OS’yi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progresyonsuz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sağkalımı arttırdığı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izlenmiş.Ancak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bu RT şemasına(dozdan daha çok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fraksıyon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başına doz ile ilgili) ve PDL1 ekspresyonuna bağlı izlenmiş.</a:t>
            </a:r>
          </a:p>
          <a:p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Abscopal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etki tam olarak henüz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anlasılamamkla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bırlıkte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yalnız RT semasına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baglı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olmadığı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ızlenmıs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4848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0D91C42-6654-2CC3-8AA3-651C24A03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2" y="1072421"/>
            <a:ext cx="9990436" cy="469518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894A02F-A9D2-CCF6-9C5F-5F619FA55CDA}"/>
              </a:ext>
            </a:extLst>
          </p:cNvPr>
          <p:cNvSpPr txBox="1"/>
          <p:nvPr/>
        </p:nvSpPr>
        <p:spPr>
          <a:xfrm>
            <a:off x="819978" y="188843"/>
            <a:ext cx="654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Bazı </a:t>
            </a:r>
            <a:r>
              <a:rPr lang="tr-TR" b="1" dirty="0" err="1"/>
              <a:t>çalışmalar:antiEGFR</a:t>
            </a:r>
            <a:endParaRPr lang="tr-TR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D2F4C06-FE3B-D685-80B8-FBC5CEA32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42" y="5767601"/>
            <a:ext cx="10284832" cy="109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2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A71D5B7-B89A-EF85-AE3B-D633E680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39"/>
            <a:ext cx="10127226" cy="60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84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092D2CA-BFCF-2924-8695-74F5FFC23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28" y="157305"/>
            <a:ext cx="10367025" cy="654339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AFB049A-30A0-3CA5-C821-44B9BE03AA28}"/>
              </a:ext>
            </a:extLst>
          </p:cNvPr>
          <p:cNvSpPr/>
          <p:nvPr/>
        </p:nvSpPr>
        <p:spPr>
          <a:xfrm>
            <a:off x="1321649" y="3617843"/>
            <a:ext cx="10028582" cy="70567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02B412D-9B2D-32F2-A455-3428DFA2154A}"/>
              </a:ext>
            </a:extLst>
          </p:cNvPr>
          <p:cNvSpPr/>
          <p:nvPr/>
        </p:nvSpPr>
        <p:spPr>
          <a:xfrm>
            <a:off x="1321649" y="1351722"/>
            <a:ext cx="9939386" cy="9342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36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898314B-8A0B-E5D4-852D-4EF3AB27760F}"/>
              </a:ext>
            </a:extLst>
          </p:cNvPr>
          <p:cNvSpPr txBox="1"/>
          <p:nvPr/>
        </p:nvSpPr>
        <p:spPr>
          <a:xfrm>
            <a:off x="-6828" y="0"/>
            <a:ext cx="6102825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yazık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çalışmalardaki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tutarsızlık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nedenli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sağlıklı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analiz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yapmak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mümkün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değil.Kemoradyoterapi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kontraendike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hastalarda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anti-EGFR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ajan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bırlıktelıgı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seçenek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olabilir.Ancak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belirli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histopatolojik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subtip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mutasyonları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hastalar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faydalanabılırler.İlerideki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araştırmalar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moleküler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çalışmalara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odaklanıp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kabul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edilebilir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toksisite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kombine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tedavilerden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fayda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görebilecek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hastaları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belirlemeyi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amaçlamalı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Kemoradyoterapiye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anti EGFR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ajan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eklenmesi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anlamlı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fayda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sağlamamakta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Anti-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anjıogenik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tedavi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birlikteliği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şu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andaki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bilgilerimizle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ağır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toksisiteyi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arttırmakta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kaçınılmalı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İmmunoterapinin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abscopal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etkisi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umut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vadetmekte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koombinasyonun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ideal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zamanlaması,sıralaması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tanımlanmamıştır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NSCLC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hastalarında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anti EGFR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ajanların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immonoterapinin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RT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birlikte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etkin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olup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olmadığı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henüz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değil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Sarı arka plan üzerinde ünlem işareti">
            <a:extLst>
              <a:ext uri="{FF2B5EF4-FFF2-40B4-BE49-F238E27FC236}">
                <a16:creationId xmlns:a16="http://schemas.microsoft.com/office/drawing/2014/main" id="{8E42EB48-958D-C5CF-C515-6D42D8BF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88" r="1017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17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DBABDB4-708E-81CB-3E5F-6A609BBDAF78}"/>
              </a:ext>
            </a:extLst>
          </p:cNvPr>
          <p:cNvSpPr txBox="1"/>
          <p:nvPr/>
        </p:nvSpPr>
        <p:spPr>
          <a:xfrm>
            <a:off x="2500164" y="5168009"/>
            <a:ext cx="9691836" cy="9373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Dinlediğiniz</a:t>
            </a: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için</a:t>
            </a: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teşekkür</a:t>
            </a: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ederim</a:t>
            </a: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1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5B4120E-15E1-9127-3C82-087DCE42B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3" y="68826"/>
            <a:ext cx="11946194" cy="5106535"/>
          </a:xfrm>
          <a:prstGeom prst="rect">
            <a:avLst/>
          </a:prstGeo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DBB78A5-57E3-8C78-3275-FBCFB96A93AF}"/>
              </a:ext>
            </a:extLst>
          </p:cNvPr>
          <p:cNvSpPr/>
          <p:nvPr/>
        </p:nvSpPr>
        <p:spPr>
          <a:xfrm>
            <a:off x="8318091" y="3416710"/>
            <a:ext cx="1976284" cy="143551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0773CDA-BFD8-E34E-79DC-8D0817225B78}"/>
              </a:ext>
            </a:extLst>
          </p:cNvPr>
          <p:cNvSpPr txBox="1"/>
          <p:nvPr/>
        </p:nvSpPr>
        <p:spPr>
          <a:xfrm>
            <a:off x="501445" y="5070848"/>
            <a:ext cx="1076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Durvalumab:PD-L1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blokasyonu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ile T lenfosit aktivasyonunu arttırarak antitümör katkı sağlar</a:t>
            </a:r>
          </a:p>
          <a:p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Osimertinib:EGFR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kinaz inhibisyonu yapan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antitümöral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ilaç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6EBF6D6-16DA-F280-E26A-BB25977A6876}"/>
              </a:ext>
            </a:extLst>
          </p:cNvPr>
          <p:cNvSpPr/>
          <p:nvPr/>
        </p:nvSpPr>
        <p:spPr>
          <a:xfrm>
            <a:off x="0" y="2880851"/>
            <a:ext cx="3165987" cy="164817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77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26937A5-F3FE-ABC5-CFA2-5C43B6801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02" y="193145"/>
            <a:ext cx="9565612" cy="647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E6AFBF8-0CAB-8CA3-8334-BBEC3E9EC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207" y="431397"/>
            <a:ext cx="8012138" cy="62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636C915-DF5C-ABB7-5ECA-864D8B925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29" y="453212"/>
            <a:ext cx="10284542" cy="5370596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CD1B022-85E4-A8ED-D060-F9C6DE2FD27A}"/>
              </a:ext>
            </a:extLst>
          </p:cNvPr>
          <p:cNvSpPr/>
          <p:nvPr/>
        </p:nvSpPr>
        <p:spPr>
          <a:xfrm>
            <a:off x="875071" y="4473677"/>
            <a:ext cx="9281652" cy="13501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08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4559830-40A4-ED0A-5C15-0BAA8E7AE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95" y="478284"/>
            <a:ext cx="10768505" cy="5641646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C3FE8ED-1978-2BC7-6F3C-99B81C0E28CC}"/>
              </a:ext>
            </a:extLst>
          </p:cNvPr>
          <p:cNvSpPr/>
          <p:nvPr/>
        </p:nvSpPr>
        <p:spPr>
          <a:xfrm>
            <a:off x="609599" y="1238864"/>
            <a:ext cx="1415845" cy="380508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45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D9283A2-81E5-AF37-4F05-BF88D236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0" y="1317171"/>
            <a:ext cx="11849679" cy="329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1000</Words>
  <Application>Microsoft Office PowerPoint</Application>
  <PresentationFormat>Geniş ekran</PresentationFormat>
  <Paragraphs>84</Paragraphs>
  <Slides>32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Wingdings</vt:lpstr>
      <vt:lpstr>Office Teması</vt:lpstr>
      <vt:lpstr>Küçük Hücreli Dışı Akciğer Kanserlerinde Moleküler ve Biyomarker Analizleri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Küçük Hücreli Dışı Akciğer Kanserlerinde Moleküler ve Biyomarker Analizleri</dc:title>
  <dc:creator>Berk Pekpinarli</dc:creator>
  <cp:lastModifiedBy>STATION651</cp:lastModifiedBy>
  <cp:revision>4</cp:revision>
  <dcterms:created xsi:type="dcterms:W3CDTF">2024-07-24T16:05:48Z</dcterms:created>
  <dcterms:modified xsi:type="dcterms:W3CDTF">2024-09-23T11:11:41Z</dcterms:modified>
</cp:coreProperties>
</file>